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5"/>
  </p:notesMasterIdLst>
  <p:handoutMasterIdLst>
    <p:handoutMasterId r:id="rId46"/>
  </p:handoutMasterIdLst>
  <p:sldIdLst>
    <p:sldId id="257" r:id="rId2"/>
    <p:sldId id="259" r:id="rId3"/>
    <p:sldId id="276" r:id="rId4"/>
    <p:sldId id="271" r:id="rId5"/>
    <p:sldId id="283" r:id="rId6"/>
    <p:sldId id="285" r:id="rId7"/>
    <p:sldId id="286" r:id="rId8"/>
    <p:sldId id="284" r:id="rId9"/>
    <p:sldId id="272" r:id="rId10"/>
    <p:sldId id="273" r:id="rId11"/>
    <p:sldId id="274" r:id="rId12"/>
    <p:sldId id="279" r:id="rId13"/>
    <p:sldId id="277" r:id="rId14"/>
    <p:sldId id="278" r:id="rId15"/>
    <p:sldId id="289" r:id="rId16"/>
    <p:sldId id="287" r:id="rId17"/>
    <p:sldId id="288" r:id="rId18"/>
    <p:sldId id="280" r:id="rId19"/>
    <p:sldId id="281" r:id="rId20"/>
    <p:sldId id="282" r:id="rId21"/>
    <p:sldId id="292" r:id="rId22"/>
    <p:sldId id="293" r:id="rId23"/>
    <p:sldId id="294" r:id="rId24"/>
    <p:sldId id="296" r:id="rId25"/>
    <p:sldId id="275" r:id="rId26"/>
    <p:sldId id="295" r:id="rId27"/>
    <p:sldId id="297" r:id="rId28"/>
    <p:sldId id="298" r:id="rId29"/>
    <p:sldId id="258" r:id="rId30"/>
    <p:sldId id="260" r:id="rId31"/>
    <p:sldId id="299" r:id="rId32"/>
    <p:sldId id="301" r:id="rId33"/>
    <p:sldId id="300" r:id="rId34"/>
    <p:sldId id="302" r:id="rId35"/>
    <p:sldId id="303" r:id="rId36"/>
    <p:sldId id="304" r:id="rId37"/>
    <p:sldId id="305" r:id="rId38"/>
    <p:sldId id="306" r:id="rId39"/>
    <p:sldId id="307" r:id="rId40"/>
    <p:sldId id="290" r:id="rId41"/>
    <p:sldId id="291" r:id="rId42"/>
    <p:sldId id="308" r:id="rId43"/>
    <p:sldId id="309" r:id="rId4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FF00"/>
    <a:srgbClr val="FF99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9911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C27291-9CAA-4CB1-93D2-5AA55C16458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0FC09F-094C-4686-8787-21D04CAF20F7}">
      <dgm:prSet phldrT="[Текст]"/>
      <dgm:spPr/>
      <dgm:t>
        <a:bodyPr/>
        <a:lstStyle/>
        <a:p>
          <a:r>
            <a:rPr lang="ru-RU" dirty="0"/>
            <a:t>Оценили риски (ОРВ)</a:t>
          </a:r>
        </a:p>
      </dgm:t>
    </dgm:pt>
    <dgm:pt modelId="{D510E44B-4F10-48CD-A378-1C4B4FD91F69}" type="parTrans" cxnId="{02BFE650-1115-4222-BA8F-B5F7323B0E2D}">
      <dgm:prSet/>
      <dgm:spPr/>
      <dgm:t>
        <a:bodyPr/>
        <a:lstStyle/>
        <a:p>
          <a:endParaRPr lang="ru-RU"/>
        </a:p>
      </dgm:t>
    </dgm:pt>
    <dgm:pt modelId="{DEC12066-69D3-4F47-A1D4-46C85B5E9C61}" type="sibTrans" cxnId="{02BFE650-1115-4222-BA8F-B5F7323B0E2D}">
      <dgm:prSet/>
      <dgm:spPr/>
      <dgm:t>
        <a:bodyPr/>
        <a:lstStyle/>
        <a:p>
          <a:endParaRPr lang="ru-RU"/>
        </a:p>
      </dgm:t>
    </dgm:pt>
    <dgm:pt modelId="{4C4BF9A7-AE54-4D01-B787-744FECF9AD03}">
      <dgm:prSet phldrT="[Текст]"/>
      <dgm:spPr/>
      <dgm:t>
        <a:bodyPr/>
        <a:lstStyle/>
        <a:p>
          <a:r>
            <a:rPr lang="ru-RU" dirty="0"/>
            <a:t>Вычленили актуальные, с которыми будем работать</a:t>
          </a:r>
        </a:p>
      </dgm:t>
    </dgm:pt>
    <dgm:pt modelId="{15776243-078F-4531-95CD-7D6B5096A1FE}" type="parTrans" cxnId="{1721F915-3D30-456E-8D76-059D891666C3}">
      <dgm:prSet/>
      <dgm:spPr/>
      <dgm:t>
        <a:bodyPr/>
        <a:lstStyle/>
        <a:p>
          <a:endParaRPr lang="ru-RU"/>
        </a:p>
      </dgm:t>
    </dgm:pt>
    <dgm:pt modelId="{6018D231-FDBA-45DD-BEA1-C40933E3AECF}" type="sibTrans" cxnId="{1721F915-3D30-456E-8D76-059D891666C3}">
      <dgm:prSet/>
      <dgm:spPr/>
      <dgm:t>
        <a:bodyPr/>
        <a:lstStyle/>
        <a:p>
          <a:endParaRPr lang="ru-RU"/>
        </a:p>
      </dgm:t>
    </dgm:pt>
    <dgm:pt modelId="{17232F8F-3B89-446E-865D-B8D6108B8674}">
      <dgm:prSet phldrT="[Текст]"/>
      <dgm:spPr/>
      <dgm:t>
        <a:bodyPr/>
        <a:lstStyle/>
        <a:p>
          <a:r>
            <a:rPr lang="ru-RU" dirty="0"/>
            <a:t>Ставим цель / ожидаемый результат СМАРТ по каждому риску</a:t>
          </a:r>
        </a:p>
      </dgm:t>
    </dgm:pt>
    <dgm:pt modelId="{31BE7D2E-9B3E-4384-88D2-05C589DA62E3}" type="parTrans" cxnId="{A122A560-A911-46D5-BAE6-D6EC790602A6}">
      <dgm:prSet/>
      <dgm:spPr/>
      <dgm:t>
        <a:bodyPr/>
        <a:lstStyle/>
        <a:p>
          <a:endParaRPr lang="ru-RU"/>
        </a:p>
      </dgm:t>
    </dgm:pt>
    <dgm:pt modelId="{EBEC43A2-477D-4507-9D25-B50C618CD629}" type="sibTrans" cxnId="{A122A560-A911-46D5-BAE6-D6EC790602A6}">
      <dgm:prSet/>
      <dgm:spPr/>
      <dgm:t>
        <a:bodyPr/>
        <a:lstStyle/>
        <a:p>
          <a:endParaRPr lang="ru-RU"/>
        </a:p>
      </dgm:t>
    </dgm:pt>
    <dgm:pt modelId="{907FA2C7-9EEF-4A48-8B89-B726E4B7EC9A}" type="pres">
      <dgm:prSet presAssocID="{A6C27291-9CAA-4CB1-93D2-5AA55C16458B}" presName="outerComposite" presStyleCnt="0">
        <dgm:presLayoutVars>
          <dgm:chMax val="5"/>
          <dgm:dir/>
          <dgm:resizeHandles val="exact"/>
        </dgm:presLayoutVars>
      </dgm:prSet>
      <dgm:spPr/>
    </dgm:pt>
    <dgm:pt modelId="{0B9C09D6-FF92-466F-A8C0-DF3365901263}" type="pres">
      <dgm:prSet presAssocID="{A6C27291-9CAA-4CB1-93D2-5AA55C16458B}" presName="dummyMaxCanvas" presStyleCnt="0">
        <dgm:presLayoutVars/>
      </dgm:prSet>
      <dgm:spPr/>
    </dgm:pt>
    <dgm:pt modelId="{72EBC66B-441B-490C-ABBC-8974529974DE}" type="pres">
      <dgm:prSet presAssocID="{A6C27291-9CAA-4CB1-93D2-5AA55C16458B}" presName="ThreeNodes_1" presStyleLbl="node1" presStyleIdx="0" presStyleCnt="3">
        <dgm:presLayoutVars>
          <dgm:bulletEnabled val="1"/>
        </dgm:presLayoutVars>
      </dgm:prSet>
      <dgm:spPr/>
    </dgm:pt>
    <dgm:pt modelId="{4D794461-5111-443F-B199-9138EB80EAB9}" type="pres">
      <dgm:prSet presAssocID="{A6C27291-9CAA-4CB1-93D2-5AA55C16458B}" presName="ThreeNodes_2" presStyleLbl="node1" presStyleIdx="1" presStyleCnt="3">
        <dgm:presLayoutVars>
          <dgm:bulletEnabled val="1"/>
        </dgm:presLayoutVars>
      </dgm:prSet>
      <dgm:spPr/>
    </dgm:pt>
    <dgm:pt modelId="{A9384C8B-B0CA-4D50-ABC1-5E4C897A22C0}" type="pres">
      <dgm:prSet presAssocID="{A6C27291-9CAA-4CB1-93D2-5AA55C16458B}" presName="ThreeNodes_3" presStyleLbl="node1" presStyleIdx="2" presStyleCnt="3">
        <dgm:presLayoutVars>
          <dgm:bulletEnabled val="1"/>
        </dgm:presLayoutVars>
      </dgm:prSet>
      <dgm:spPr/>
    </dgm:pt>
    <dgm:pt modelId="{2874CF45-13FC-4039-BC36-44B91CB35338}" type="pres">
      <dgm:prSet presAssocID="{A6C27291-9CAA-4CB1-93D2-5AA55C16458B}" presName="ThreeConn_1-2" presStyleLbl="fgAccFollowNode1" presStyleIdx="0" presStyleCnt="2">
        <dgm:presLayoutVars>
          <dgm:bulletEnabled val="1"/>
        </dgm:presLayoutVars>
      </dgm:prSet>
      <dgm:spPr/>
    </dgm:pt>
    <dgm:pt modelId="{E620D606-EB6D-446B-9D13-D18E6B9AE9E1}" type="pres">
      <dgm:prSet presAssocID="{A6C27291-9CAA-4CB1-93D2-5AA55C16458B}" presName="ThreeConn_2-3" presStyleLbl="fgAccFollowNode1" presStyleIdx="1" presStyleCnt="2">
        <dgm:presLayoutVars>
          <dgm:bulletEnabled val="1"/>
        </dgm:presLayoutVars>
      </dgm:prSet>
      <dgm:spPr/>
    </dgm:pt>
    <dgm:pt modelId="{B8469830-4BCA-49D4-9642-9839CD5C0693}" type="pres">
      <dgm:prSet presAssocID="{A6C27291-9CAA-4CB1-93D2-5AA55C16458B}" presName="ThreeNodes_1_text" presStyleLbl="node1" presStyleIdx="2" presStyleCnt="3">
        <dgm:presLayoutVars>
          <dgm:bulletEnabled val="1"/>
        </dgm:presLayoutVars>
      </dgm:prSet>
      <dgm:spPr/>
    </dgm:pt>
    <dgm:pt modelId="{B6C86CF5-2968-4BAE-8005-08AD1A08C123}" type="pres">
      <dgm:prSet presAssocID="{A6C27291-9CAA-4CB1-93D2-5AA55C16458B}" presName="ThreeNodes_2_text" presStyleLbl="node1" presStyleIdx="2" presStyleCnt="3">
        <dgm:presLayoutVars>
          <dgm:bulletEnabled val="1"/>
        </dgm:presLayoutVars>
      </dgm:prSet>
      <dgm:spPr/>
    </dgm:pt>
    <dgm:pt modelId="{9CD4F7D4-A0BA-4183-9FDE-6DEFA1F88755}" type="pres">
      <dgm:prSet presAssocID="{A6C27291-9CAA-4CB1-93D2-5AA55C16458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721F915-3D30-456E-8D76-059D891666C3}" srcId="{A6C27291-9CAA-4CB1-93D2-5AA55C16458B}" destId="{4C4BF9A7-AE54-4D01-B787-744FECF9AD03}" srcOrd="1" destOrd="0" parTransId="{15776243-078F-4531-95CD-7D6B5096A1FE}" sibTransId="{6018D231-FDBA-45DD-BEA1-C40933E3AECF}"/>
    <dgm:cxn modelId="{BD9F4E5C-007D-41A3-9A58-2AA253FBAE7E}" type="presOf" srcId="{4C4BF9A7-AE54-4D01-B787-744FECF9AD03}" destId="{B6C86CF5-2968-4BAE-8005-08AD1A08C123}" srcOrd="1" destOrd="0" presId="urn:microsoft.com/office/officeart/2005/8/layout/vProcess5"/>
    <dgm:cxn modelId="{A122A560-A911-46D5-BAE6-D6EC790602A6}" srcId="{A6C27291-9CAA-4CB1-93D2-5AA55C16458B}" destId="{17232F8F-3B89-446E-865D-B8D6108B8674}" srcOrd="2" destOrd="0" parTransId="{31BE7D2E-9B3E-4384-88D2-05C589DA62E3}" sibTransId="{EBEC43A2-477D-4507-9D25-B50C618CD629}"/>
    <dgm:cxn modelId="{D6724149-0224-43BC-B82E-973635624082}" type="presOf" srcId="{4C4BF9A7-AE54-4D01-B787-744FECF9AD03}" destId="{4D794461-5111-443F-B199-9138EB80EAB9}" srcOrd="0" destOrd="0" presId="urn:microsoft.com/office/officeart/2005/8/layout/vProcess5"/>
    <dgm:cxn modelId="{07E10350-AC2A-44F9-AF9A-BBD3AC840B44}" type="presOf" srcId="{17232F8F-3B89-446E-865D-B8D6108B8674}" destId="{A9384C8B-B0CA-4D50-ABC1-5E4C897A22C0}" srcOrd="0" destOrd="0" presId="urn:microsoft.com/office/officeart/2005/8/layout/vProcess5"/>
    <dgm:cxn modelId="{02BFE650-1115-4222-BA8F-B5F7323B0E2D}" srcId="{A6C27291-9CAA-4CB1-93D2-5AA55C16458B}" destId="{B40FC09F-094C-4686-8787-21D04CAF20F7}" srcOrd="0" destOrd="0" parTransId="{D510E44B-4F10-48CD-A378-1C4B4FD91F69}" sibTransId="{DEC12066-69D3-4F47-A1D4-46C85B5E9C61}"/>
    <dgm:cxn modelId="{F320777C-813B-4255-91BF-B7B824BDA90E}" type="presOf" srcId="{A6C27291-9CAA-4CB1-93D2-5AA55C16458B}" destId="{907FA2C7-9EEF-4A48-8B89-B726E4B7EC9A}" srcOrd="0" destOrd="0" presId="urn:microsoft.com/office/officeart/2005/8/layout/vProcess5"/>
    <dgm:cxn modelId="{4181FB7C-D232-420F-A3B1-0F111E934DBE}" type="presOf" srcId="{17232F8F-3B89-446E-865D-B8D6108B8674}" destId="{9CD4F7D4-A0BA-4183-9FDE-6DEFA1F88755}" srcOrd="1" destOrd="0" presId="urn:microsoft.com/office/officeart/2005/8/layout/vProcess5"/>
    <dgm:cxn modelId="{2D50398E-C404-47B0-811D-67B392A52FCB}" type="presOf" srcId="{B40FC09F-094C-4686-8787-21D04CAF20F7}" destId="{72EBC66B-441B-490C-ABBC-8974529974DE}" srcOrd="0" destOrd="0" presId="urn:microsoft.com/office/officeart/2005/8/layout/vProcess5"/>
    <dgm:cxn modelId="{92C0E2E0-1CD3-4D90-B97F-23E1ECA42404}" type="presOf" srcId="{6018D231-FDBA-45DD-BEA1-C40933E3AECF}" destId="{E620D606-EB6D-446B-9D13-D18E6B9AE9E1}" srcOrd="0" destOrd="0" presId="urn:microsoft.com/office/officeart/2005/8/layout/vProcess5"/>
    <dgm:cxn modelId="{253C9AEA-2912-4EC1-B0DD-DAD56AB48D7B}" type="presOf" srcId="{DEC12066-69D3-4F47-A1D4-46C85B5E9C61}" destId="{2874CF45-13FC-4039-BC36-44B91CB35338}" srcOrd="0" destOrd="0" presId="urn:microsoft.com/office/officeart/2005/8/layout/vProcess5"/>
    <dgm:cxn modelId="{2879D5ED-0753-4785-9715-7F56B8933C39}" type="presOf" srcId="{B40FC09F-094C-4686-8787-21D04CAF20F7}" destId="{B8469830-4BCA-49D4-9642-9839CD5C0693}" srcOrd="1" destOrd="0" presId="urn:microsoft.com/office/officeart/2005/8/layout/vProcess5"/>
    <dgm:cxn modelId="{4D4C184A-C4EB-45D0-8F7B-7FB541C7BB4C}" type="presParOf" srcId="{907FA2C7-9EEF-4A48-8B89-B726E4B7EC9A}" destId="{0B9C09D6-FF92-466F-A8C0-DF3365901263}" srcOrd="0" destOrd="0" presId="urn:microsoft.com/office/officeart/2005/8/layout/vProcess5"/>
    <dgm:cxn modelId="{7C6A03F7-BC04-4D1A-9282-0DF19F53DA94}" type="presParOf" srcId="{907FA2C7-9EEF-4A48-8B89-B726E4B7EC9A}" destId="{72EBC66B-441B-490C-ABBC-8974529974DE}" srcOrd="1" destOrd="0" presId="urn:microsoft.com/office/officeart/2005/8/layout/vProcess5"/>
    <dgm:cxn modelId="{C3EA4C7E-3565-4717-AD3B-8513DE3876D9}" type="presParOf" srcId="{907FA2C7-9EEF-4A48-8B89-B726E4B7EC9A}" destId="{4D794461-5111-443F-B199-9138EB80EAB9}" srcOrd="2" destOrd="0" presId="urn:microsoft.com/office/officeart/2005/8/layout/vProcess5"/>
    <dgm:cxn modelId="{70EA8B28-525A-4204-84E6-A71D903333F7}" type="presParOf" srcId="{907FA2C7-9EEF-4A48-8B89-B726E4B7EC9A}" destId="{A9384C8B-B0CA-4D50-ABC1-5E4C897A22C0}" srcOrd="3" destOrd="0" presId="urn:microsoft.com/office/officeart/2005/8/layout/vProcess5"/>
    <dgm:cxn modelId="{848F723B-6298-4DE4-B973-90207B5BC3F2}" type="presParOf" srcId="{907FA2C7-9EEF-4A48-8B89-B726E4B7EC9A}" destId="{2874CF45-13FC-4039-BC36-44B91CB35338}" srcOrd="4" destOrd="0" presId="urn:microsoft.com/office/officeart/2005/8/layout/vProcess5"/>
    <dgm:cxn modelId="{5E64FED3-B3D5-472E-B5CB-65FE31612E7B}" type="presParOf" srcId="{907FA2C7-9EEF-4A48-8B89-B726E4B7EC9A}" destId="{E620D606-EB6D-446B-9D13-D18E6B9AE9E1}" srcOrd="5" destOrd="0" presId="urn:microsoft.com/office/officeart/2005/8/layout/vProcess5"/>
    <dgm:cxn modelId="{B5C5DF87-E1C1-410E-86C3-F83BD1D5C0F6}" type="presParOf" srcId="{907FA2C7-9EEF-4A48-8B89-B726E4B7EC9A}" destId="{B8469830-4BCA-49D4-9642-9839CD5C0693}" srcOrd="6" destOrd="0" presId="urn:microsoft.com/office/officeart/2005/8/layout/vProcess5"/>
    <dgm:cxn modelId="{9095E98D-D4D6-4D38-B0FF-20E8A1BAF27A}" type="presParOf" srcId="{907FA2C7-9EEF-4A48-8B89-B726E4B7EC9A}" destId="{B6C86CF5-2968-4BAE-8005-08AD1A08C123}" srcOrd="7" destOrd="0" presId="urn:microsoft.com/office/officeart/2005/8/layout/vProcess5"/>
    <dgm:cxn modelId="{369999DB-61A7-4B94-B82E-D26C1B4A3A91}" type="presParOf" srcId="{907FA2C7-9EEF-4A48-8B89-B726E4B7EC9A}" destId="{9CD4F7D4-A0BA-4183-9FDE-6DEFA1F8875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C27291-9CAA-4CB1-93D2-5AA55C16458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0FC09F-094C-4686-8787-21D04CAF20F7}">
      <dgm:prSet phldrT="[Текст]"/>
      <dgm:spPr/>
      <dgm:t>
        <a:bodyPr/>
        <a:lstStyle/>
        <a:p>
          <a:r>
            <a:rPr lang="ru-RU" dirty="0"/>
            <a:t>Риск</a:t>
          </a:r>
        </a:p>
      </dgm:t>
    </dgm:pt>
    <dgm:pt modelId="{D510E44B-4F10-48CD-A378-1C4B4FD91F69}" type="parTrans" cxnId="{02BFE650-1115-4222-BA8F-B5F7323B0E2D}">
      <dgm:prSet/>
      <dgm:spPr/>
      <dgm:t>
        <a:bodyPr/>
        <a:lstStyle/>
        <a:p>
          <a:endParaRPr lang="ru-RU"/>
        </a:p>
      </dgm:t>
    </dgm:pt>
    <dgm:pt modelId="{DEC12066-69D3-4F47-A1D4-46C85B5E9C61}" type="sibTrans" cxnId="{02BFE650-1115-4222-BA8F-B5F7323B0E2D}">
      <dgm:prSet/>
      <dgm:spPr/>
      <dgm:t>
        <a:bodyPr/>
        <a:lstStyle/>
        <a:p>
          <a:endParaRPr lang="ru-RU"/>
        </a:p>
      </dgm:t>
    </dgm:pt>
    <dgm:pt modelId="{4C4BF9A7-AE54-4D01-B787-744FECF9AD03}">
      <dgm:prSet phldrT="[Текст]"/>
      <dgm:spPr>
        <a:blipFill rotWithShape="0">
          <a:blip xmlns:r="http://schemas.openxmlformats.org/officeDocument/2006/relationships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15776243-078F-4531-95CD-7D6B5096A1FE}" type="parTrans" cxnId="{1721F915-3D30-456E-8D76-059D891666C3}">
      <dgm:prSet/>
      <dgm:spPr/>
      <dgm:t>
        <a:bodyPr/>
        <a:lstStyle/>
        <a:p>
          <a:endParaRPr lang="ru-RU"/>
        </a:p>
      </dgm:t>
    </dgm:pt>
    <dgm:pt modelId="{6018D231-FDBA-45DD-BEA1-C40933E3AECF}" type="sibTrans" cxnId="{1721F915-3D30-456E-8D76-059D891666C3}">
      <dgm:prSet/>
      <dgm:spPr/>
      <dgm:t>
        <a:bodyPr/>
        <a:lstStyle/>
        <a:p>
          <a:endParaRPr lang="ru-RU"/>
        </a:p>
      </dgm:t>
    </dgm:pt>
    <dgm:pt modelId="{17232F8F-3B89-446E-865D-B8D6108B8674}">
      <dgm:prSet phldrT="[Текст]"/>
      <dgm:spPr/>
      <dgm:t>
        <a:bodyPr/>
        <a:lstStyle/>
        <a:p>
          <a:r>
            <a:rPr lang="ru-RU" dirty="0"/>
            <a:t>Ожидания </a:t>
          </a:r>
        </a:p>
      </dgm:t>
    </dgm:pt>
    <dgm:pt modelId="{31BE7D2E-9B3E-4384-88D2-05C589DA62E3}" type="parTrans" cxnId="{A122A560-A911-46D5-BAE6-D6EC790602A6}">
      <dgm:prSet/>
      <dgm:spPr/>
      <dgm:t>
        <a:bodyPr/>
        <a:lstStyle/>
        <a:p>
          <a:endParaRPr lang="ru-RU"/>
        </a:p>
      </dgm:t>
    </dgm:pt>
    <dgm:pt modelId="{EBEC43A2-477D-4507-9D25-B50C618CD629}" type="sibTrans" cxnId="{A122A560-A911-46D5-BAE6-D6EC790602A6}">
      <dgm:prSet/>
      <dgm:spPr/>
      <dgm:t>
        <a:bodyPr/>
        <a:lstStyle/>
        <a:p>
          <a:endParaRPr lang="ru-RU"/>
        </a:p>
      </dgm:t>
    </dgm:pt>
    <dgm:pt modelId="{907FA2C7-9EEF-4A48-8B89-B726E4B7EC9A}" type="pres">
      <dgm:prSet presAssocID="{A6C27291-9CAA-4CB1-93D2-5AA55C16458B}" presName="outerComposite" presStyleCnt="0">
        <dgm:presLayoutVars>
          <dgm:chMax val="5"/>
          <dgm:dir/>
          <dgm:resizeHandles val="exact"/>
        </dgm:presLayoutVars>
      </dgm:prSet>
      <dgm:spPr/>
    </dgm:pt>
    <dgm:pt modelId="{0B9C09D6-FF92-466F-A8C0-DF3365901263}" type="pres">
      <dgm:prSet presAssocID="{A6C27291-9CAA-4CB1-93D2-5AA55C16458B}" presName="dummyMaxCanvas" presStyleCnt="0">
        <dgm:presLayoutVars/>
      </dgm:prSet>
      <dgm:spPr/>
    </dgm:pt>
    <dgm:pt modelId="{72EBC66B-441B-490C-ABBC-8974529974DE}" type="pres">
      <dgm:prSet presAssocID="{A6C27291-9CAA-4CB1-93D2-5AA55C16458B}" presName="ThreeNodes_1" presStyleLbl="node1" presStyleIdx="0" presStyleCnt="3">
        <dgm:presLayoutVars>
          <dgm:bulletEnabled val="1"/>
        </dgm:presLayoutVars>
      </dgm:prSet>
      <dgm:spPr/>
    </dgm:pt>
    <dgm:pt modelId="{4D794461-5111-443F-B199-9138EB80EAB9}" type="pres">
      <dgm:prSet presAssocID="{A6C27291-9CAA-4CB1-93D2-5AA55C16458B}" presName="ThreeNodes_2" presStyleLbl="node1" presStyleIdx="1" presStyleCnt="3">
        <dgm:presLayoutVars>
          <dgm:bulletEnabled val="1"/>
        </dgm:presLayoutVars>
      </dgm:prSet>
      <dgm:spPr/>
    </dgm:pt>
    <dgm:pt modelId="{A9384C8B-B0CA-4D50-ABC1-5E4C897A22C0}" type="pres">
      <dgm:prSet presAssocID="{A6C27291-9CAA-4CB1-93D2-5AA55C16458B}" presName="ThreeNodes_3" presStyleLbl="node1" presStyleIdx="2" presStyleCnt="3">
        <dgm:presLayoutVars>
          <dgm:bulletEnabled val="1"/>
        </dgm:presLayoutVars>
      </dgm:prSet>
      <dgm:spPr/>
    </dgm:pt>
    <dgm:pt modelId="{2874CF45-13FC-4039-BC36-44B91CB35338}" type="pres">
      <dgm:prSet presAssocID="{A6C27291-9CAA-4CB1-93D2-5AA55C16458B}" presName="ThreeConn_1-2" presStyleLbl="fgAccFollowNode1" presStyleIdx="0" presStyleCnt="2">
        <dgm:presLayoutVars>
          <dgm:bulletEnabled val="1"/>
        </dgm:presLayoutVars>
      </dgm:prSet>
      <dgm:spPr/>
    </dgm:pt>
    <dgm:pt modelId="{E620D606-EB6D-446B-9D13-D18E6B9AE9E1}" type="pres">
      <dgm:prSet presAssocID="{A6C27291-9CAA-4CB1-93D2-5AA55C16458B}" presName="ThreeConn_2-3" presStyleLbl="fgAccFollowNode1" presStyleIdx="1" presStyleCnt="2">
        <dgm:presLayoutVars>
          <dgm:bulletEnabled val="1"/>
        </dgm:presLayoutVars>
      </dgm:prSet>
      <dgm:spPr/>
    </dgm:pt>
    <dgm:pt modelId="{B8469830-4BCA-49D4-9642-9839CD5C0693}" type="pres">
      <dgm:prSet presAssocID="{A6C27291-9CAA-4CB1-93D2-5AA55C16458B}" presName="ThreeNodes_1_text" presStyleLbl="node1" presStyleIdx="2" presStyleCnt="3">
        <dgm:presLayoutVars>
          <dgm:bulletEnabled val="1"/>
        </dgm:presLayoutVars>
      </dgm:prSet>
      <dgm:spPr/>
    </dgm:pt>
    <dgm:pt modelId="{B6C86CF5-2968-4BAE-8005-08AD1A08C123}" type="pres">
      <dgm:prSet presAssocID="{A6C27291-9CAA-4CB1-93D2-5AA55C16458B}" presName="ThreeNodes_2_text" presStyleLbl="node1" presStyleIdx="2" presStyleCnt="3">
        <dgm:presLayoutVars>
          <dgm:bulletEnabled val="1"/>
        </dgm:presLayoutVars>
      </dgm:prSet>
      <dgm:spPr/>
    </dgm:pt>
    <dgm:pt modelId="{9CD4F7D4-A0BA-4183-9FDE-6DEFA1F88755}" type="pres">
      <dgm:prSet presAssocID="{A6C27291-9CAA-4CB1-93D2-5AA55C16458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721F915-3D30-456E-8D76-059D891666C3}" srcId="{A6C27291-9CAA-4CB1-93D2-5AA55C16458B}" destId="{4C4BF9A7-AE54-4D01-B787-744FECF9AD03}" srcOrd="1" destOrd="0" parTransId="{15776243-078F-4531-95CD-7D6B5096A1FE}" sibTransId="{6018D231-FDBA-45DD-BEA1-C40933E3AECF}"/>
    <dgm:cxn modelId="{BD9F4E5C-007D-41A3-9A58-2AA253FBAE7E}" type="presOf" srcId="{4C4BF9A7-AE54-4D01-B787-744FECF9AD03}" destId="{B6C86CF5-2968-4BAE-8005-08AD1A08C123}" srcOrd="1" destOrd="0" presId="urn:microsoft.com/office/officeart/2005/8/layout/vProcess5"/>
    <dgm:cxn modelId="{A122A560-A911-46D5-BAE6-D6EC790602A6}" srcId="{A6C27291-9CAA-4CB1-93D2-5AA55C16458B}" destId="{17232F8F-3B89-446E-865D-B8D6108B8674}" srcOrd="2" destOrd="0" parTransId="{31BE7D2E-9B3E-4384-88D2-05C589DA62E3}" sibTransId="{EBEC43A2-477D-4507-9D25-B50C618CD629}"/>
    <dgm:cxn modelId="{D6724149-0224-43BC-B82E-973635624082}" type="presOf" srcId="{4C4BF9A7-AE54-4D01-B787-744FECF9AD03}" destId="{4D794461-5111-443F-B199-9138EB80EAB9}" srcOrd="0" destOrd="0" presId="urn:microsoft.com/office/officeart/2005/8/layout/vProcess5"/>
    <dgm:cxn modelId="{07E10350-AC2A-44F9-AF9A-BBD3AC840B44}" type="presOf" srcId="{17232F8F-3B89-446E-865D-B8D6108B8674}" destId="{A9384C8B-B0CA-4D50-ABC1-5E4C897A22C0}" srcOrd="0" destOrd="0" presId="urn:microsoft.com/office/officeart/2005/8/layout/vProcess5"/>
    <dgm:cxn modelId="{02BFE650-1115-4222-BA8F-B5F7323B0E2D}" srcId="{A6C27291-9CAA-4CB1-93D2-5AA55C16458B}" destId="{B40FC09F-094C-4686-8787-21D04CAF20F7}" srcOrd="0" destOrd="0" parTransId="{D510E44B-4F10-48CD-A378-1C4B4FD91F69}" sibTransId="{DEC12066-69D3-4F47-A1D4-46C85B5E9C61}"/>
    <dgm:cxn modelId="{F320777C-813B-4255-91BF-B7B824BDA90E}" type="presOf" srcId="{A6C27291-9CAA-4CB1-93D2-5AA55C16458B}" destId="{907FA2C7-9EEF-4A48-8B89-B726E4B7EC9A}" srcOrd="0" destOrd="0" presId="urn:microsoft.com/office/officeart/2005/8/layout/vProcess5"/>
    <dgm:cxn modelId="{4181FB7C-D232-420F-A3B1-0F111E934DBE}" type="presOf" srcId="{17232F8F-3B89-446E-865D-B8D6108B8674}" destId="{9CD4F7D4-A0BA-4183-9FDE-6DEFA1F88755}" srcOrd="1" destOrd="0" presId="urn:microsoft.com/office/officeart/2005/8/layout/vProcess5"/>
    <dgm:cxn modelId="{2D50398E-C404-47B0-811D-67B392A52FCB}" type="presOf" srcId="{B40FC09F-094C-4686-8787-21D04CAF20F7}" destId="{72EBC66B-441B-490C-ABBC-8974529974DE}" srcOrd="0" destOrd="0" presId="urn:microsoft.com/office/officeart/2005/8/layout/vProcess5"/>
    <dgm:cxn modelId="{92C0E2E0-1CD3-4D90-B97F-23E1ECA42404}" type="presOf" srcId="{6018D231-FDBA-45DD-BEA1-C40933E3AECF}" destId="{E620D606-EB6D-446B-9D13-D18E6B9AE9E1}" srcOrd="0" destOrd="0" presId="urn:microsoft.com/office/officeart/2005/8/layout/vProcess5"/>
    <dgm:cxn modelId="{253C9AEA-2912-4EC1-B0DD-DAD56AB48D7B}" type="presOf" srcId="{DEC12066-69D3-4F47-A1D4-46C85B5E9C61}" destId="{2874CF45-13FC-4039-BC36-44B91CB35338}" srcOrd="0" destOrd="0" presId="urn:microsoft.com/office/officeart/2005/8/layout/vProcess5"/>
    <dgm:cxn modelId="{2879D5ED-0753-4785-9715-7F56B8933C39}" type="presOf" srcId="{B40FC09F-094C-4686-8787-21D04CAF20F7}" destId="{B8469830-4BCA-49D4-9642-9839CD5C0693}" srcOrd="1" destOrd="0" presId="urn:microsoft.com/office/officeart/2005/8/layout/vProcess5"/>
    <dgm:cxn modelId="{4D4C184A-C4EB-45D0-8F7B-7FB541C7BB4C}" type="presParOf" srcId="{907FA2C7-9EEF-4A48-8B89-B726E4B7EC9A}" destId="{0B9C09D6-FF92-466F-A8C0-DF3365901263}" srcOrd="0" destOrd="0" presId="urn:microsoft.com/office/officeart/2005/8/layout/vProcess5"/>
    <dgm:cxn modelId="{7C6A03F7-BC04-4D1A-9282-0DF19F53DA94}" type="presParOf" srcId="{907FA2C7-9EEF-4A48-8B89-B726E4B7EC9A}" destId="{72EBC66B-441B-490C-ABBC-8974529974DE}" srcOrd="1" destOrd="0" presId="urn:microsoft.com/office/officeart/2005/8/layout/vProcess5"/>
    <dgm:cxn modelId="{C3EA4C7E-3565-4717-AD3B-8513DE3876D9}" type="presParOf" srcId="{907FA2C7-9EEF-4A48-8B89-B726E4B7EC9A}" destId="{4D794461-5111-443F-B199-9138EB80EAB9}" srcOrd="2" destOrd="0" presId="urn:microsoft.com/office/officeart/2005/8/layout/vProcess5"/>
    <dgm:cxn modelId="{70EA8B28-525A-4204-84E6-A71D903333F7}" type="presParOf" srcId="{907FA2C7-9EEF-4A48-8B89-B726E4B7EC9A}" destId="{A9384C8B-B0CA-4D50-ABC1-5E4C897A22C0}" srcOrd="3" destOrd="0" presId="urn:microsoft.com/office/officeart/2005/8/layout/vProcess5"/>
    <dgm:cxn modelId="{848F723B-6298-4DE4-B973-90207B5BC3F2}" type="presParOf" srcId="{907FA2C7-9EEF-4A48-8B89-B726E4B7EC9A}" destId="{2874CF45-13FC-4039-BC36-44B91CB35338}" srcOrd="4" destOrd="0" presId="urn:microsoft.com/office/officeart/2005/8/layout/vProcess5"/>
    <dgm:cxn modelId="{5E64FED3-B3D5-472E-B5CB-65FE31612E7B}" type="presParOf" srcId="{907FA2C7-9EEF-4A48-8B89-B726E4B7EC9A}" destId="{E620D606-EB6D-446B-9D13-D18E6B9AE9E1}" srcOrd="5" destOrd="0" presId="urn:microsoft.com/office/officeart/2005/8/layout/vProcess5"/>
    <dgm:cxn modelId="{B5C5DF87-E1C1-410E-86C3-F83BD1D5C0F6}" type="presParOf" srcId="{907FA2C7-9EEF-4A48-8B89-B726E4B7EC9A}" destId="{B8469830-4BCA-49D4-9642-9839CD5C0693}" srcOrd="6" destOrd="0" presId="urn:microsoft.com/office/officeart/2005/8/layout/vProcess5"/>
    <dgm:cxn modelId="{9095E98D-D4D6-4D38-B0FF-20E8A1BAF27A}" type="presParOf" srcId="{907FA2C7-9EEF-4A48-8B89-B726E4B7EC9A}" destId="{B6C86CF5-2968-4BAE-8005-08AD1A08C123}" srcOrd="7" destOrd="0" presId="urn:microsoft.com/office/officeart/2005/8/layout/vProcess5"/>
    <dgm:cxn modelId="{369999DB-61A7-4B94-B82E-D26C1B4A3A91}" type="presParOf" srcId="{907FA2C7-9EEF-4A48-8B89-B726E4B7EC9A}" destId="{9CD4F7D4-A0BA-4183-9FDE-6DEFA1F8875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992FC2-6E68-4783-B00E-10B896A32C6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F724E96-E0B0-4DBB-8B4E-9EEEC08693A6}">
      <dgm:prSet phldrT="[Текст]"/>
      <dgm:spPr/>
      <dgm:t>
        <a:bodyPr/>
        <a:lstStyle/>
        <a:p>
          <a:r>
            <a:rPr lang="ru-RU" dirty="0"/>
            <a:t>Подросток не совершает правонарушения</a:t>
          </a:r>
        </a:p>
      </dgm:t>
    </dgm:pt>
    <dgm:pt modelId="{366231CD-C02F-48F6-BDE6-E4A6F3B1D2EA}" type="parTrans" cxnId="{41D9D24F-0729-497E-9B5A-AD791E11D73B}">
      <dgm:prSet/>
      <dgm:spPr/>
      <dgm:t>
        <a:bodyPr/>
        <a:lstStyle/>
        <a:p>
          <a:endParaRPr lang="ru-RU"/>
        </a:p>
      </dgm:t>
    </dgm:pt>
    <dgm:pt modelId="{4C2BE4B3-FF6E-4F45-9A73-0A8EA67168F7}" type="sibTrans" cxnId="{41D9D24F-0729-497E-9B5A-AD791E11D73B}">
      <dgm:prSet/>
      <dgm:spPr/>
      <dgm:t>
        <a:bodyPr/>
        <a:lstStyle/>
        <a:p>
          <a:endParaRPr lang="ru-RU"/>
        </a:p>
      </dgm:t>
    </dgm:pt>
    <dgm:pt modelId="{64EC470A-2668-42A8-92C3-A36A66AB0535}">
      <dgm:prSet phldrT="[Текст]"/>
      <dgm:spPr/>
      <dgm:t>
        <a:bodyPr/>
        <a:lstStyle/>
        <a:p>
          <a:r>
            <a:rPr lang="ru-RU" dirty="0"/>
            <a:t>Ожидаемый результат по риску 1</a:t>
          </a:r>
        </a:p>
      </dgm:t>
    </dgm:pt>
    <dgm:pt modelId="{20A39DE9-D687-4567-B23B-C91AD2F61632}" type="parTrans" cxnId="{7FF43644-EE98-485C-8E43-40C17FC72C5A}">
      <dgm:prSet/>
      <dgm:spPr/>
      <dgm:t>
        <a:bodyPr/>
        <a:lstStyle/>
        <a:p>
          <a:endParaRPr lang="ru-RU"/>
        </a:p>
      </dgm:t>
    </dgm:pt>
    <dgm:pt modelId="{5B8EEF0F-6A89-416A-80D2-49CD40D9C448}" type="sibTrans" cxnId="{7FF43644-EE98-485C-8E43-40C17FC72C5A}">
      <dgm:prSet/>
      <dgm:spPr/>
      <dgm:t>
        <a:bodyPr/>
        <a:lstStyle/>
        <a:p>
          <a:endParaRPr lang="ru-RU"/>
        </a:p>
      </dgm:t>
    </dgm:pt>
    <dgm:pt modelId="{F55CCB1C-EF59-4B44-94B0-444D43DFE126}">
      <dgm:prSet phldrT="[Текст]"/>
      <dgm:spPr/>
      <dgm:t>
        <a:bodyPr/>
        <a:lstStyle/>
        <a:p>
          <a:r>
            <a:rPr lang="ru-RU" dirty="0"/>
            <a:t>Ожидаемый результат по риску 2 </a:t>
          </a:r>
        </a:p>
      </dgm:t>
    </dgm:pt>
    <dgm:pt modelId="{FA6103EA-CE36-453C-B546-9659340F21EB}" type="parTrans" cxnId="{A81C9CC2-F4F5-4885-83DF-C26369F1E215}">
      <dgm:prSet/>
      <dgm:spPr/>
      <dgm:t>
        <a:bodyPr/>
        <a:lstStyle/>
        <a:p>
          <a:endParaRPr lang="ru-RU"/>
        </a:p>
      </dgm:t>
    </dgm:pt>
    <dgm:pt modelId="{890B4EF0-848B-4EA6-9071-B86ECA0A1BE7}" type="sibTrans" cxnId="{A81C9CC2-F4F5-4885-83DF-C26369F1E215}">
      <dgm:prSet/>
      <dgm:spPr/>
      <dgm:t>
        <a:bodyPr/>
        <a:lstStyle/>
        <a:p>
          <a:endParaRPr lang="ru-RU"/>
        </a:p>
      </dgm:t>
    </dgm:pt>
    <dgm:pt modelId="{D2F032D7-90EE-4ADD-BAF3-AE316AF8E803}">
      <dgm:prSet phldrT="[Текст]"/>
      <dgm:spPr/>
      <dgm:t>
        <a:bodyPr/>
        <a:lstStyle/>
        <a:p>
          <a:r>
            <a:rPr lang="ru-RU" dirty="0"/>
            <a:t>Ожидаемый результат по риску 3</a:t>
          </a:r>
        </a:p>
      </dgm:t>
    </dgm:pt>
    <dgm:pt modelId="{0E625C17-B61C-4B12-95EC-CA774CB1D8B5}" type="parTrans" cxnId="{722962AD-9ABF-4079-B547-3B88EDAD0CDC}">
      <dgm:prSet/>
      <dgm:spPr/>
      <dgm:t>
        <a:bodyPr/>
        <a:lstStyle/>
        <a:p>
          <a:endParaRPr lang="ru-RU"/>
        </a:p>
      </dgm:t>
    </dgm:pt>
    <dgm:pt modelId="{93492AF9-D564-476D-82CC-CBD284DE44B7}" type="sibTrans" cxnId="{722962AD-9ABF-4079-B547-3B88EDAD0CDC}">
      <dgm:prSet/>
      <dgm:spPr/>
      <dgm:t>
        <a:bodyPr/>
        <a:lstStyle/>
        <a:p>
          <a:endParaRPr lang="ru-RU"/>
        </a:p>
      </dgm:t>
    </dgm:pt>
    <dgm:pt modelId="{83F4E351-8FFA-4C2D-9080-8A376C1A4057}">
      <dgm:prSet/>
      <dgm:spPr/>
      <dgm:t>
        <a:bodyPr/>
        <a:lstStyle/>
        <a:p>
          <a:r>
            <a:rPr lang="ru-RU" dirty="0"/>
            <a:t>Ожидаемый результат по риску…</a:t>
          </a:r>
        </a:p>
      </dgm:t>
    </dgm:pt>
    <dgm:pt modelId="{594B3061-AE8B-458D-B82D-C4D7E9D14036}" type="parTrans" cxnId="{4A32FFDA-5368-4C7A-AAAD-54885D5DF6EA}">
      <dgm:prSet/>
      <dgm:spPr/>
      <dgm:t>
        <a:bodyPr/>
        <a:lstStyle/>
        <a:p>
          <a:endParaRPr lang="ru-RU"/>
        </a:p>
      </dgm:t>
    </dgm:pt>
    <dgm:pt modelId="{A38C27B4-C9DB-467F-89FA-5F441AEF2F27}" type="sibTrans" cxnId="{4A32FFDA-5368-4C7A-AAAD-54885D5DF6EA}">
      <dgm:prSet/>
      <dgm:spPr/>
      <dgm:t>
        <a:bodyPr/>
        <a:lstStyle/>
        <a:p>
          <a:endParaRPr lang="ru-RU"/>
        </a:p>
      </dgm:t>
    </dgm:pt>
    <dgm:pt modelId="{DD79DCCE-CD12-42D5-A4A9-BFD47410A327}" type="pres">
      <dgm:prSet presAssocID="{6F992FC2-6E68-4783-B00E-10B896A32C6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54691B3-3E05-42FB-B47F-9032ECCA134A}" type="pres">
      <dgm:prSet presAssocID="{1F724E96-E0B0-4DBB-8B4E-9EEEC08693A6}" presName="root1" presStyleCnt="0"/>
      <dgm:spPr/>
    </dgm:pt>
    <dgm:pt modelId="{8B1B64B0-6FBF-4F70-9778-78F5108012B4}" type="pres">
      <dgm:prSet presAssocID="{1F724E96-E0B0-4DBB-8B4E-9EEEC08693A6}" presName="LevelOneTextNode" presStyleLbl="node0" presStyleIdx="0" presStyleCnt="1" custScaleX="284966">
        <dgm:presLayoutVars>
          <dgm:chPref val="3"/>
        </dgm:presLayoutVars>
      </dgm:prSet>
      <dgm:spPr/>
    </dgm:pt>
    <dgm:pt modelId="{A61C889F-2A1E-44BE-AAC5-CDCD4952CD09}" type="pres">
      <dgm:prSet presAssocID="{1F724E96-E0B0-4DBB-8B4E-9EEEC08693A6}" presName="level2hierChild" presStyleCnt="0"/>
      <dgm:spPr/>
    </dgm:pt>
    <dgm:pt modelId="{86676613-BAE0-4C3B-8E55-090CAD212286}" type="pres">
      <dgm:prSet presAssocID="{20A39DE9-D687-4567-B23B-C91AD2F61632}" presName="conn2-1" presStyleLbl="parChTrans1D2" presStyleIdx="0" presStyleCnt="4"/>
      <dgm:spPr/>
    </dgm:pt>
    <dgm:pt modelId="{92F913A6-4133-40CC-984B-8E517B7A97AF}" type="pres">
      <dgm:prSet presAssocID="{20A39DE9-D687-4567-B23B-C91AD2F61632}" presName="connTx" presStyleLbl="parChTrans1D2" presStyleIdx="0" presStyleCnt="4"/>
      <dgm:spPr/>
    </dgm:pt>
    <dgm:pt modelId="{E0D6AA9F-5AAD-410D-A57C-A46420A41432}" type="pres">
      <dgm:prSet presAssocID="{64EC470A-2668-42A8-92C3-A36A66AB0535}" presName="root2" presStyleCnt="0"/>
      <dgm:spPr/>
    </dgm:pt>
    <dgm:pt modelId="{3C299538-95BD-4A99-A2C1-6D3E6545F173}" type="pres">
      <dgm:prSet presAssocID="{64EC470A-2668-42A8-92C3-A36A66AB0535}" presName="LevelTwoTextNode" presStyleLbl="node2" presStyleIdx="0" presStyleCnt="4">
        <dgm:presLayoutVars>
          <dgm:chPref val="3"/>
        </dgm:presLayoutVars>
      </dgm:prSet>
      <dgm:spPr/>
    </dgm:pt>
    <dgm:pt modelId="{192C1223-4D68-40FC-99BE-D764B54A2936}" type="pres">
      <dgm:prSet presAssocID="{64EC470A-2668-42A8-92C3-A36A66AB0535}" presName="level3hierChild" presStyleCnt="0"/>
      <dgm:spPr/>
    </dgm:pt>
    <dgm:pt modelId="{63A6DA0A-8E68-4B9C-B2F6-B19F7CC9EA0D}" type="pres">
      <dgm:prSet presAssocID="{FA6103EA-CE36-453C-B546-9659340F21EB}" presName="conn2-1" presStyleLbl="parChTrans1D2" presStyleIdx="1" presStyleCnt="4"/>
      <dgm:spPr/>
    </dgm:pt>
    <dgm:pt modelId="{CDB935A6-12CE-4B4E-B0F3-D234836C905F}" type="pres">
      <dgm:prSet presAssocID="{FA6103EA-CE36-453C-B546-9659340F21EB}" presName="connTx" presStyleLbl="parChTrans1D2" presStyleIdx="1" presStyleCnt="4"/>
      <dgm:spPr/>
    </dgm:pt>
    <dgm:pt modelId="{B836D550-2BFE-4AD0-BC96-0A12E6F07300}" type="pres">
      <dgm:prSet presAssocID="{F55CCB1C-EF59-4B44-94B0-444D43DFE126}" presName="root2" presStyleCnt="0"/>
      <dgm:spPr/>
    </dgm:pt>
    <dgm:pt modelId="{29B24ABC-1490-40D4-A929-EF8610C0B79A}" type="pres">
      <dgm:prSet presAssocID="{F55CCB1C-EF59-4B44-94B0-444D43DFE126}" presName="LevelTwoTextNode" presStyleLbl="node2" presStyleIdx="1" presStyleCnt="4">
        <dgm:presLayoutVars>
          <dgm:chPref val="3"/>
        </dgm:presLayoutVars>
      </dgm:prSet>
      <dgm:spPr/>
    </dgm:pt>
    <dgm:pt modelId="{3D1DE48B-490B-413C-ACFA-2285681A07AF}" type="pres">
      <dgm:prSet presAssocID="{F55CCB1C-EF59-4B44-94B0-444D43DFE126}" presName="level3hierChild" presStyleCnt="0"/>
      <dgm:spPr/>
    </dgm:pt>
    <dgm:pt modelId="{A2DD2A18-2A8F-4140-9705-A61DB3885ED9}" type="pres">
      <dgm:prSet presAssocID="{0E625C17-B61C-4B12-95EC-CA774CB1D8B5}" presName="conn2-1" presStyleLbl="parChTrans1D2" presStyleIdx="2" presStyleCnt="4"/>
      <dgm:spPr/>
    </dgm:pt>
    <dgm:pt modelId="{2F0C88EB-CE21-4761-BE1E-2FDA09024FB0}" type="pres">
      <dgm:prSet presAssocID="{0E625C17-B61C-4B12-95EC-CA774CB1D8B5}" presName="connTx" presStyleLbl="parChTrans1D2" presStyleIdx="2" presStyleCnt="4"/>
      <dgm:spPr/>
    </dgm:pt>
    <dgm:pt modelId="{DC35DF05-7D8E-4BBE-BAEE-926762B1D399}" type="pres">
      <dgm:prSet presAssocID="{D2F032D7-90EE-4ADD-BAF3-AE316AF8E803}" presName="root2" presStyleCnt="0"/>
      <dgm:spPr/>
    </dgm:pt>
    <dgm:pt modelId="{DF367090-2492-4147-B0B6-119F531AB461}" type="pres">
      <dgm:prSet presAssocID="{D2F032D7-90EE-4ADD-BAF3-AE316AF8E803}" presName="LevelTwoTextNode" presStyleLbl="node2" presStyleIdx="2" presStyleCnt="4">
        <dgm:presLayoutVars>
          <dgm:chPref val="3"/>
        </dgm:presLayoutVars>
      </dgm:prSet>
      <dgm:spPr/>
    </dgm:pt>
    <dgm:pt modelId="{4E9CC622-0674-47EE-8D7F-B0457005CB69}" type="pres">
      <dgm:prSet presAssocID="{D2F032D7-90EE-4ADD-BAF3-AE316AF8E803}" presName="level3hierChild" presStyleCnt="0"/>
      <dgm:spPr/>
    </dgm:pt>
    <dgm:pt modelId="{02318917-BD5A-47A1-827B-8F733D6F5F4E}" type="pres">
      <dgm:prSet presAssocID="{594B3061-AE8B-458D-B82D-C4D7E9D14036}" presName="conn2-1" presStyleLbl="parChTrans1D2" presStyleIdx="3" presStyleCnt="4"/>
      <dgm:spPr/>
    </dgm:pt>
    <dgm:pt modelId="{EFA9CC26-AE68-48B6-947D-3FFDA0AD60AA}" type="pres">
      <dgm:prSet presAssocID="{594B3061-AE8B-458D-B82D-C4D7E9D14036}" presName="connTx" presStyleLbl="parChTrans1D2" presStyleIdx="3" presStyleCnt="4"/>
      <dgm:spPr/>
    </dgm:pt>
    <dgm:pt modelId="{D9022289-9FB7-4CE3-9E08-5A2E34F54856}" type="pres">
      <dgm:prSet presAssocID="{83F4E351-8FFA-4C2D-9080-8A376C1A4057}" presName="root2" presStyleCnt="0"/>
      <dgm:spPr/>
    </dgm:pt>
    <dgm:pt modelId="{BF2F7B83-9189-484D-AA4E-48D8985223F0}" type="pres">
      <dgm:prSet presAssocID="{83F4E351-8FFA-4C2D-9080-8A376C1A4057}" presName="LevelTwoTextNode" presStyleLbl="node2" presStyleIdx="3" presStyleCnt="4">
        <dgm:presLayoutVars>
          <dgm:chPref val="3"/>
        </dgm:presLayoutVars>
      </dgm:prSet>
      <dgm:spPr/>
    </dgm:pt>
    <dgm:pt modelId="{D37EEFA8-8E9D-4B99-AB18-D3BA8641B1F6}" type="pres">
      <dgm:prSet presAssocID="{83F4E351-8FFA-4C2D-9080-8A376C1A4057}" presName="level3hierChild" presStyleCnt="0"/>
      <dgm:spPr/>
    </dgm:pt>
  </dgm:ptLst>
  <dgm:cxnLst>
    <dgm:cxn modelId="{081FAB1E-6B26-4D2F-9610-55DE59829785}" type="presOf" srcId="{F55CCB1C-EF59-4B44-94B0-444D43DFE126}" destId="{29B24ABC-1490-40D4-A929-EF8610C0B79A}" srcOrd="0" destOrd="0" presId="urn:microsoft.com/office/officeart/2008/layout/HorizontalMultiLevelHierarchy"/>
    <dgm:cxn modelId="{E271EC21-7874-4BBC-B176-A3ECA4BCC768}" type="presOf" srcId="{594B3061-AE8B-458D-B82D-C4D7E9D14036}" destId="{02318917-BD5A-47A1-827B-8F733D6F5F4E}" srcOrd="0" destOrd="0" presId="urn:microsoft.com/office/officeart/2008/layout/HorizontalMultiLevelHierarchy"/>
    <dgm:cxn modelId="{D272643A-D99F-4738-9A83-69F2356FAA0D}" type="presOf" srcId="{1F724E96-E0B0-4DBB-8B4E-9EEEC08693A6}" destId="{8B1B64B0-6FBF-4F70-9778-78F5108012B4}" srcOrd="0" destOrd="0" presId="urn:microsoft.com/office/officeart/2008/layout/HorizontalMultiLevelHierarchy"/>
    <dgm:cxn modelId="{71279B61-6231-456C-9AA3-D00896E4D7CF}" type="presOf" srcId="{FA6103EA-CE36-453C-B546-9659340F21EB}" destId="{CDB935A6-12CE-4B4E-B0F3-D234836C905F}" srcOrd="1" destOrd="0" presId="urn:microsoft.com/office/officeart/2008/layout/HorizontalMultiLevelHierarchy"/>
    <dgm:cxn modelId="{1C0A2144-1586-4DCF-BFD8-9A06D7A7CAD7}" type="presOf" srcId="{83F4E351-8FFA-4C2D-9080-8A376C1A4057}" destId="{BF2F7B83-9189-484D-AA4E-48D8985223F0}" srcOrd="0" destOrd="0" presId="urn:microsoft.com/office/officeart/2008/layout/HorizontalMultiLevelHierarchy"/>
    <dgm:cxn modelId="{7FF43644-EE98-485C-8E43-40C17FC72C5A}" srcId="{1F724E96-E0B0-4DBB-8B4E-9EEEC08693A6}" destId="{64EC470A-2668-42A8-92C3-A36A66AB0535}" srcOrd="0" destOrd="0" parTransId="{20A39DE9-D687-4567-B23B-C91AD2F61632}" sibTransId="{5B8EEF0F-6A89-416A-80D2-49CD40D9C448}"/>
    <dgm:cxn modelId="{41D9D24F-0729-497E-9B5A-AD791E11D73B}" srcId="{6F992FC2-6E68-4783-B00E-10B896A32C65}" destId="{1F724E96-E0B0-4DBB-8B4E-9EEEC08693A6}" srcOrd="0" destOrd="0" parTransId="{366231CD-C02F-48F6-BDE6-E4A6F3B1D2EA}" sibTransId="{4C2BE4B3-FF6E-4F45-9A73-0A8EA67168F7}"/>
    <dgm:cxn modelId="{A4111570-7475-4AB3-9B58-7AF61D5DBEB5}" type="presOf" srcId="{0E625C17-B61C-4B12-95EC-CA774CB1D8B5}" destId="{A2DD2A18-2A8F-4140-9705-A61DB3885ED9}" srcOrd="0" destOrd="0" presId="urn:microsoft.com/office/officeart/2008/layout/HorizontalMultiLevelHierarchy"/>
    <dgm:cxn modelId="{4AFFF28B-29F7-4CA4-AB75-9B95C88AE085}" type="presOf" srcId="{D2F032D7-90EE-4ADD-BAF3-AE316AF8E803}" destId="{DF367090-2492-4147-B0B6-119F531AB461}" srcOrd="0" destOrd="0" presId="urn:microsoft.com/office/officeart/2008/layout/HorizontalMultiLevelHierarchy"/>
    <dgm:cxn modelId="{336E0B99-0637-46E0-A512-D85E29229483}" type="presOf" srcId="{20A39DE9-D687-4567-B23B-C91AD2F61632}" destId="{92F913A6-4133-40CC-984B-8E517B7A97AF}" srcOrd="1" destOrd="0" presId="urn:microsoft.com/office/officeart/2008/layout/HorizontalMultiLevelHierarchy"/>
    <dgm:cxn modelId="{42968BAA-345F-461E-BFF0-4418FA427F5D}" type="presOf" srcId="{0E625C17-B61C-4B12-95EC-CA774CB1D8B5}" destId="{2F0C88EB-CE21-4761-BE1E-2FDA09024FB0}" srcOrd="1" destOrd="0" presId="urn:microsoft.com/office/officeart/2008/layout/HorizontalMultiLevelHierarchy"/>
    <dgm:cxn modelId="{722962AD-9ABF-4079-B547-3B88EDAD0CDC}" srcId="{1F724E96-E0B0-4DBB-8B4E-9EEEC08693A6}" destId="{D2F032D7-90EE-4ADD-BAF3-AE316AF8E803}" srcOrd="2" destOrd="0" parTransId="{0E625C17-B61C-4B12-95EC-CA774CB1D8B5}" sibTransId="{93492AF9-D564-476D-82CC-CBD284DE44B7}"/>
    <dgm:cxn modelId="{A81C9CC2-F4F5-4885-83DF-C26369F1E215}" srcId="{1F724E96-E0B0-4DBB-8B4E-9EEEC08693A6}" destId="{F55CCB1C-EF59-4B44-94B0-444D43DFE126}" srcOrd="1" destOrd="0" parTransId="{FA6103EA-CE36-453C-B546-9659340F21EB}" sibTransId="{890B4EF0-848B-4EA6-9071-B86ECA0A1BE7}"/>
    <dgm:cxn modelId="{B590B0D3-0B29-4160-A933-9FADF52F17A2}" type="presOf" srcId="{64EC470A-2668-42A8-92C3-A36A66AB0535}" destId="{3C299538-95BD-4A99-A2C1-6D3E6545F173}" srcOrd="0" destOrd="0" presId="urn:microsoft.com/office/officeart/2008/layout/HorizontalMultiLevelHierarchy"/>
    <dgm:cxn modelId="{104188D7-FCBB-40A8-A32D-B9917E10F568}" type="presOf" srcId="{594B3061-AE8B-458D-B82D-C4D7E9D14036}" destId="{EFA9CC26-AE68-48B6-947D-3FFDA0AD60AA}" srcOrd="1" destOrd="0" presId="urn:microsoft.com/office/officeart/2008/layout/HorizontalMultiLevelHierarchy"/>
    <dgm:cxn modelId="{B9606AD8-BE1D-4EFA-86EA-D26CFBDB822A}" type="presOf" srcId="{20A39DE9-D687-4567-B23B-C91AD2F61632}" destId="{86676613-BAE0-4C3B-8E55-090CAD212286}" srcOrd="0" destOrd="0" presId="urn:microsoft.com/office/officeart/2008/layout/HorizontalMultiLevelHierarchy"/>
    <dgm:cxn modelId="{4A32FFDA-5368-4C7A-AAAD-54885D5DF6EA}" srcId="{1F724E96-E0B0-4DBB-8B4E-9EEEC08693A6}" destId="{83F4E351-8FFA-4C2D-9080-8A376C1A4057}" srcOrd="3" destOrd="0" parTransId="{594B3061-AE8B-458D-B82D-C4D7E9D14036}" sibTransId="{A38C27B4-C9DB-467F-89FA-5F441AEF2F27}"/>
    <dgm:cxn modelId="{505E23EB-508F-4D3A-8523-819C8B45B08C}" type="presOf" srcId="{6F992FC2-6E68-4783-B00E-10B896A32C65}" destId="{DD79DCCE-CD12-42D5-A4A9-BFD47410A327}" srcOrd="0" destOrd="0" presId="urn:microsoft.com/office/officeart/2008/layout/HorizontalMultiLevelHierarchy"/>
    <dgm:cxn modelId="{FE2F2EF1-1305-476D-B871-963AE86B330D}" type="presOf" srcId="{FA6103EA-CE36-453C-B546-9659340F21EB}" destId="{63A6DA0A-8E68-4B9C-B2F6-B19F7CC9EA0D}" srcOrd="0" destOrd="0" presId="urn:microsoft.com/office/officeart/2008/layout/HorizontalMultiLevelHierarchy"/>
    <dgm:cxn modelId="{1F504B9C-7D94-4117-AC05-DDF6067554F0}" type="presParOf" srcId="{DD79DCCE-CD12-42D5-A4A9-BFD47410A327}" destId="{554691B3-3E05-42FB-B47F-9032ECCA134A}" srcOrd="0" destOrd="0" presId="urn:microsoft.com/office/officeart/2008/layout/HorizontalMultiLevelHierarchy"/>
    <dgm:cxn modelId="{A8224F3B-480A-4602-9BD0-61AA11839C94}" type="presParOf" srcId="{554691B3-3E05-42FB-B47F-9032ECCA134A}" destId="{8B1B64B0-6FBF-4F70-9778-78F5108012B4}" srcOrd="0" destOrd="0" presId="urn:microsoft.com/office/officeart/2008/layout/HorizontalMultiLevelHierarchy"/>
    <dgm:cxn modelId="{4848FE6E-30A9-4028-987C-2162A5463335}" type="presParOf" srcId="{554691B3-3E05-42FB-B47F-9032ECCA134A}" destId="{A61C889F-2A1E-44BE-AAC5-CDCD4952CD09}" srcOrd="1" destOrd="0" presId="urn:microsoft.com/office/officeart/2008/layout/HorizontalMultiLevelHierarchy"/>
    <dgm:cxn modelId="{5F94306F-6539-4F3A-B415-63B2C9E562CC}" type="presParOf" srcId="{A61C889F-2A1E-44BE-AAC5-CDCD4952CD09}" destId="{86676613-BAE0-4C3B-8E55-090CAD212286}" srcOrd="0" destOrd="0" presId="urn:microsoft.com/office/officeart/2008/layout/HorizontalMultiLevelHierarchy"/>
    <dgm:cxn modelId="{F37B34F5-ACE0-423F-9974-486A70FCE0DE}" type="presParOf" srcId="{86676613-BAE0-4C3B-8E55-090CAD212286}" destId="{92F913A6-4133-40CC-984B-8E517B7A97AF}" srcOrd="0" destOrd="0" presId="urn:microsoft.com/office/officeart/2008/layout/HorizontalMultiLevelHierarchy"/>
    <dgm:cxn modelId="{761DA08E-C7A9-4E18-9B30-C6439EB59CF0}" type="presParOf" srcId="{A61C889F-2A1E-44BE-AAC5-CDCD4952CD09}" destId="{E0D6AA9F-5AAD-410D-A57C-A46420A41432}" srcOrd="1" destOrd="0" presId="urn:microsoft.com/office/officeart/2008/layout/HorizontalMultiLevelHierarchy"/>
    <dgm:cxn modelId="{BA910C2A-0396-40D7-A047-C54F92CF92DE}" type="presParOf" srcId="{E0D6AA9F-5AAD-410D-A57C-A46420A41432}" destId="{3C299538-95BD-4A99-A2C1-6D3E6545F173}" srcOrd="0" destOrd="0" presId="urn:microsoft.com/office/officeart/2008/layout/HorizontalMultiLevelHierarchy"/>
    <dgm:cxn modelId="{5EC4B5CD-443A-45F4-B040-008B7BC8764C}" type="presParOf" srcId="{E0D6AA9F-5AAD-410D-A57C-A46420A41432}" destId="{192C1223-4D68-40FC-99BE-D764B54A2936}" srcOrd="1" destOrd="0" presId="urn:microsoft.com/office/officeart/2008/layout/HorizontalMultiLevelHierarchy"/>
    <dgm:cxn modelId="{7E027261-7A99-49D5-8CDC-ACEF8E04E956}" type="presParOf" srcId="{A61C889F-2A1E-44BE-AAC5-CDCD4952CD09}" destId="{63A6DA0A-8E68-4B9C-B2F6-B19F7CC9EA0D}" srcOrd="2" destOrd="0" presId="urn:microsoft.com/office/officeart/2008/layout/HorizontalMultiLevelHierarchy"/>
    <dgm:cxn modelId="{A8DAFD96-F910-4740-BAB2-ABE0AEA67ED5}" type="presParOf" srcId="{63A6DA0A-8E68-4B9C-B2F6-B19F7CC9EA0D}" destId="{CDB935A6-12CE-4B4E-B0F3-D234836C905F}" srcOrd="0" destOrd="0" presId="urn:microsoft.com/office/officeart/2008/layout/HorizontalMultiLevelHierarchy"/>
    <dgm:cxn modelId="{BF52B03F-E760-4282-8190-EC3145158353}" type="presParOf" srcId="{A61C889F-2A1E-44BE-AAC5-CDCD4952CD09}" destId="{B836D550-2BFE-4AD0-BC96-0A12E6F07300}" srcOrd="3" destOrd="0" presId="urn:microsoft.com/office/officeart/2008/layout/HorizontalMultiLevelHierarchy"/>
    <dgm:cxn modelId="{34F4CF71-F9AC-44A0-927E-FD6DF9E09C1D}" type="presParOf" srcId="{B836D550-2BFE-4AD0-BC96-0A12E6F07300}" destId="{29B24ABC-1490-40D4-A929-EF8610C0B79A}" srcOrd="0" destOrd="0" presId="urn:microsoft.com/office/officeart/2008/layout/HorizontalMultiLevelHierarchy"/>
    <dgm:cxn modelId="{7A629889-C158-4935-9CB9-AD5F82439A82}" type="presParOf" srcId="{B836D550-2BFE-4AD0-BC96-0A12E6F07300}" destId="{3D1DE48B-490B-413C-ACFA-2285681A07AF}" srcOrd="1" destOrd="0" presId="urn:microsoft.com/office/officeart/2008/layout/HorizontalMultiLevelHierarchy"/>
    <dgm:cxn modelId="{494911DC-E527-47A7-8239-A330FD4CB20E}" type="presParOf" srcId="{A61C889F-2A1E-44BE-AAC5-CDCD4952CD09}" destId="{A2DD2A18-2A8F-4140-9705-A61DB3885ED9}" srcOrd="4" destOrd="0" presId="urn:microsoft.com/office/officeart/2008/layout/HorizontalMultiLevelHierarchy"/>
    <dgm:cxn modelId="{6A4190E2-167B-4E91-8215-678F0ABE9E02}" type="presParOf" srcId="{A2DD2A18-2A8F-4140-9705-A61DB3885ED9}" destId="{2F0C88EB-CE21-4761-BE1E-2FDA09024FB0}" srcOrd="0" destOrd="0" presId="urn:microsoft.com/office/officeart/2008/layout/HorizontalMultiLevelHierarchy"/>
    <dgm:cxn modelId="{048A21E4-4E9B-4CD7-8D6E-0E0AE4EC6FCD}" type="presParOf" srcId="{A61C889F-2A1E-44BE-AAC5-CDCD4952CD09}" destId="{DC35DF05-7D8E-4BBE-BAEE-926762B1D399}" srcOrd="5" destOrd="0" presId="urn:microsoft.com/office/officeart/2008/layout/HorizontalMultiLevelHierarchy"/>
    <dgm:cxn modelId="{061A4F81-F033-4620-B60B-290DDEB12C6F}" type="presParOf" srcId="{DC35DF05-7D8E-4BBE-BAEE-926762B1D399}" destId="{DF367090-2492-4147-B0B6-119F531AB461}" srcOrd="0" destOrd="0" presId="urn:microsoft.com/office/officeart/2008/layout/HorizontalMultiLevelHierarchy"/>
    <dgm:cxn modelId="{B70EE5AC-FB06-4865-BA29-F6F2D07C78E7}" type="presParOf" srcId="{DC35DF05-7D8E-4BBE-BAEE-926762B1D399}" destId="{4E9CC622-0674-47EE-8D7F-B0457005CB69}" srcOrd="1" destOrd="0" presId="urn:microsoft.com/office/officeart/2008/layout/HorizontalMultiLevelHierarchy"/>
    <dgm:cxn modelId="{310D4B89-78F0-47AA-8611-A17F536B5D3F}" type="presParOf" srcId="{A61C889F-2A1E-44BE-AAC5-CDCD4952CD09}" destId="{02318917-BD5A-47A1-827B-8F733D6F5F4E}" srcOrd="6" destOrd="0" presId="urn:microsoft.com/office/officeart/2008/layout/HorizontalMultiLevelHierarchy"/>
    <dgm:cxn modelId="{D29494AE-8905-44C6-A5AC-DC2E59B5F75F}" type="presParOf" srcId="{02318917-BD5A-47A1-827B-8F733D6F5F4E}" destId="{EFA9CC26-AE68-48B6-947D-3FFDA0AD60AA}" srcOrd="0" destOrd="0" presId="urn:microsoft.com/office/officeart/2008/layout/HorizontalMultiLevelHierarchy"/>
    <dgm:cxn modelId="{11C9B106-29CA-409B-80CD-0DCE5742ADF7}" type="presParOf" srcId="{A61C889F-2A1E-44BE-AAC5-CDCD4952CD09}" destId="{D9022289-9FB7-4CE3-9E08-5A2E34F54856}" srcOrd="7" destOrd="0" presId="urn:microsoft.com/office/officeart/2008/layout/HorizontalMultiLevelHierarchy"/>
    <dgm:cxn modelId="{0BA04CF7-4B5E-4E68-8824-F8FBA6973066}" type="presParOf" srcId="{D9022289-9FB7-4CE3-9E08-5A2E34F54856}" destId="{BF2F7B83-9189-484D-AA4E-48D8985223F0}" srcOrd="0" destOrd="0" presId="urn:microsoft.com/office/officeart/2008/layout/HorizontalMultiLevelHierarchy"/>
    <dgm:cxn modelId="{E090DF40-17A7-4C8A-AAE1-D851DAF933BB}" type="presParOf" srcId="{D9022289-9FB7-4CE3-9E08-5A2E34F54856}" destId="{D37EEFA8-8E9D-4B99-AB18-D3BA8641B1F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488724-DF42-4B55-8579-A9776E391D57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FCEAC9-FBE3-43F1-91E8-206251C77646}">
      <dgm:prSet phldrT="[Текст]"/>
      <dgm:spPr/>
      <dgm:t>
        <a:bodyPr/>
        <a:lstStyle/>
        <a:p>
          <a:r>
            <a:rPr lang="ru-RU" dirty="0"/>
            <a:t>Мероприятие 1 – часть Ожидаемого результата</a:t>
          </a:r>
        </a:p>
      </dgm:t>
    </dgm:pt>
    <dgm:pt modelId="{47F291F6-5957-4A0E-93E5-5E9E7B71500C}" type="parTrans" cxnId="{5EF0CF6F-39F6-4D72-A73E-F42F855E7D20}">
      <dgm:prSet/>
      <dgm:spPr/>
      <dgm:t>
        <a:bodyPr/>
        <a:lstStyle/>
        <a:p>
          <a:endParaRPr lang="ru-RU"/>
        </a:p>
      </dgm:t>
    </dgm:pt>
    <dgm:pt modelId="{6339FD30-E519-40BD-9908-DEFCD9859C4D}" type="sibTrans" cxnId="{5EF0CF6F-39F6-4D72-A73E-F42F855E7D20}">
      <dgm:prSet/>
      <dgm:spPr/>
      <dgm:t>
        <a:bodyPr/>
        <a:lstStyle/>
        <a:p>
          <a:endParaRPr lang="ru-RU"/>
        </a:p>
      </dgm:t>
    </dgm:pt>
    <dgm:pt modelId="{C41E0A95-2BAE-4484-A5BF-709DCE470FB7}">
      <dgm:prSet phldrT="[Текст]"/>
      <dgm:spPr/>
      <dgm:t>
        <a:bodyPr/>
        <a:lstStyle/>
        <a:p>
          <a:r>
            <a:rPr lang="ru-RU" dirty="0"/>
            <a:t>Мероприятие 2 – увеличение части Ожидаемого результата</a:t>
          </a:r>
        </a:p>
      </dgm:t>
    </dgm:pt>
    <dgm:pt modelId="{8F5D2047-A511-4292-B324-48D83C4F80CD}" type="parTrans" cxnId="{E8DF70E8-7643-4519-8D02-6AE7A44DA077}">
      <dgm:prSet/>
      <dgm:spPr/>
      <dgm:t>
        <a:bodyPr/>
        <a:lstStyle/>
        <a:p>
          <a:endParaRPr lang="ru-RU"/>
        </a:p>
      </dgm:t>
    </dgm:pt>
    <dgm:pt modelId="{E5607FFD-281A-4259-9F32-38ED8D2677A0}" type="sibTrans" cxnId="{E8DF70E8-7643-4519-8D02-6AE7A44DA077}">
      <dgm:prSet/>
      <dgm:spPr/>
      <dgm:t>
        <a:bodyPr/>
        <a:lstStyle/>
        <a:p>
          <a:endParaRPr lang="ru-RU"/>
        </a:p>
      </dgm:t>
    </dgm:pt>
    <dgm:pt modelId="{994E2A0E-1850-43A3-9C65-9A4DE7F9DE10}">
      <dgm:prSet phldrT="[Текст]"/>
      <dgm:spPr/>
      <dgm:t>
        <a:bodyPr/>
        <a:lstStyle/>
        <a:p>
          <a:r>
            <a:rPr lang="ru-RU" dirty="0"/>
            <a:t>Ожидаемый результат (получен)</a:t>
          </a:r>
        </a:p>
      </dgm:t>
    </dgm:pt>
    <dgm:pt modelId="{86D8C9A5-7387-423C-B57E-7684F2326F65}" type="parTrans" cxnId="{635C1A0D-A729-4E58-8B25-8AFFF00974FC}">
      <dgm:prSet/>
      <dgm:spPr/>
      <dgm:t>
        <a:bodyPr/>
        <a:lstStyle/>
        <a:p>
          <a:endParaRPr lang="ru-RU"/>
        </a:p>
      </dgm:t>
    </dgm:pt>
    <dgm:pt modelId="{D0ED197F-0248-4E6C-96E1-0B6199624793}" type="sibTrans" cxnId="{635C1A0D-A729-4E58-8B25-8AFFF00974FC}">
      <dgm:prSet/>
      <dgm:spPr/>
      <dgm:t>
        <a:bodyPr/>
        <a:lstStyle/>
        <a:p>
          <a:endParaRPr lang="ru-RU"/>
        </a:p>
      </dgm:t>
    </dgm:pt>
    <dgm:pt modelId="{D2D9C8A1-9D74-4BEA-B5E3-DC351E7CCB70}" type="pres">
      <dgm:prSet presAssocID="{3A488724-DF42-4B55-8579-A9776E391D57}" presName="rootnode" presStyleCnt="0">
        <dgm:presLayoutVars>
          <dgm:chMax/>
          <dgm:chPref/>
          <dgm:dir/>
          <dgm:animLvl val="lvl"/>
        </dgm:presLayoutVars>
      </dgm:prSet>
      <dgm:spPr/>
    </dgm:pt>
    <dgm:pt modelId="{4992E586-C405-4591-8795-33B69B7F4149}" type="pres">
      <dgm:prSet presAssocID="{7EFCEAC9-FBE3-43F1-91E8-206251C77646}" presName="composite" presStyleCnt="0"/>
      <dgm:spPr/>
    </dgm:pt>
    <dgm:pt modelId="{F4AF3859-F83C-4606-ADF5-19ABF4684126}" type="pres">
      <dgm:prSet presAssocID="{7EFCEAC9-FBE3-43F1-91E8-206251C77646}" presName="LShape" presStyleLbl="alignNode1" presStyleIdx="0" presStyleCnt="5"/>
      <dgm:spPr/>
    </dgm:pt>
    <dgm:pt modelId="{61415A48-34B2-47A8-BDF9-854BB3535A8B}" type="pres">
      <dgm:prSet presAssocID="{7EFCEAC9-FBE3-43F1-91E8-206251C7764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9966A52-399E-4B6A-B5A3-89F1D035EAA0}" type="pres">
      <dgm:prSet presAssocID="{7EFCEAC9-FBE3-43F1-91E8-206251C77646}" presName="Triangle" presStyleLbl="alignNode1" presStyleIdx="1" presStyleCnt="5"/>
      <dgm:spPr/>
    </dgm:pt>
    <dgm:pt modelId="{E1333A16-FA63-4ACD-BB98-6F87DA65A4A1}" type="pres">
      <dgm:prSet presAssocID="{6339FD30-E519-40BD-9908-DEFCD9859C4D}" presName="sibTrans" presStyleCnt="0"/>
      <dgm:spPr/>
    </dgm:pt>
    <dgm:pt modelId="{C3BC4FD9-8582-4D63-A787-27801F685844}" type="pres">
      <dgm:prSet presAssocID="{6339FD30-E519-40BD-9908-DEFCD9859C4D}" presName="space" presStyleCnt="0"/>
      <dgm:spPr/>
    </dgm:pt>
    <dgm:pt modelId="{52BEAC1E-D560-4BB4-9FB9-696FB011A4C8}" type="pres">
      <dgm:prSet presAssocID="{C41E0A95-2BAE-4484-A5BF-709DCE470FB7}" presName="composite" presStyleCnt="0"/>
      <dgm:spPr/>
    </dgm:pt>
    <dgm:pt modelId="{43AC0093-97EC-4304-9A02-3A2BDA8BC5BE}" type="pres">
      <dgm:prSet presAssocID="{C41E0A95-2BAE-4484-A5BF-709DCE470FB7}" presName="LShape" presStyleLbl="alignNode1" presStyleIdx="2" presStyleCnt="5"/>
      <dgm:spPr/>
    </dgm:pt>
    <dgm:pt modelId="{C83B482E-389D-41F4-8845-E67AA261B346}" type="pres">
      <dgm:prSet presAssocID="{C41E0A95-2BAE-4484-A5BF-709DCE470FB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B10C28E-EE5B-4668-848B-0322551512AE}" type="pres">
      <dgm:prSet presAssocID="{C41E0A95-2BAE-4484-A5BF-709DCE470FB7}" presName="Triangle" presStyleLbl="alignNode1" presStyleIdx="3" presStyleCnt="5"/>
      <dgm:spPr/>
    </dgm:pt>
    <dgm:pt modelId="{87B438C8-3B27-4B13-9452-2AA79394E38B}" type="pres">
      <dgm:prSet presAssocID="{E5607FFD-281A-4259-9F32-38ED8D2677A0}" presName="sibTrans" presStyleCnt="0"/>
      <dgm:spPr/>
    </dgm:pt>
    <dgm:pt modelId="{37DBD02A-15C6-4E50-B04A-BAC9BA8205DE}" type="pres">
      <dgm:prSet presAssocID="{E5607FFD-281A-4259-9F32-38ED8D2677A0}" presName="space" presStyleCnt="0"/>
      <dgm:spPr/>
    </dgm:pt>
    <dgm:pt modelId="{DF1123D5-C98A-426D-B46C-D3FBC2DB7310}" type="pres">
      <dgm:prSet presAssocID="{994E2A0E-1850-43A3-9C65-9A4DE7F9DE10}" presName="composite" presStyleCnt="0"/>
      <dgm:spPr/>
    </dgm:pt>
    <dgm:pt modelId="{AED659AB-1FE3-4D47-A6F6-A23AB078DB07}" type="pres">
      <dgm:prSet presAssocID="{994E2A0E-1850-43A3-9C65-9A4DE7F9DE10}" presName="LShape" presStyleLbl="alignNode1" presStyleIdx="4" presStyleCnt="5"/>
      <dgm:spPr/>
    </dgm:pt>
    <dgm:pt modelId="{FDA847E8-C831-45C4-9BA2-171C12E56B68}" type="pres">
      <dgm:prSet presAssocID="{994E2A0E-1850-43A3-9C65-9A4DE7F9DE1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35C1A0D-A729-4E58-8B25-8AFFF00974FC}" srcId="{3A488724-DF42-4B55-8579-A9776E391D57}" destId="{994E2A0E-1850-43A3-9C65-9A4DE7F9DE10}" srcOrd="2" destOrd="0" parTransId="{86D8C9A5-7387-423C-B57E-7684F2326F65}" sibTransId="{D0ED197F-0248-4E6C-96E1-0B6199624793}"/>
    <dgm:cxn modelId="{4DD3EF67-0B4D-436D-AC57-E2D955329282}" type="presOf" srcId="{3A488724-DF42-4B55-8579-A9776E391D57}" destId="{D2D9C8A1-9D74-4BEA-B5E3-DC351E7CCB70}" srcOrd="0" destOrd="0" presId="urn:microsoft.com/office/officeart/2009/3/layout/StepUpProcess"/>
    <dgm:cxn modelId="{5EF0CF6F-39F6-4D72-A73E-F42F855E7D20}" srcId="{3A488724-DF42-4B55-8579-A9776E391D57}" destId="{7EFCEAC9-FBE3-43F1-91E8-206251C77646}" srcOrd="0" destOrd="0" parTransId="{47F291F6-5957-4A0E-93E5-5E9E7B71500C}" sibTransId="{6339FD30-E519-40BD-9908-DEFCD9859C4D}"/>
    <dgm:cxn modelId="{252E6E8E-BA68-4D68-98A0-D67FD2850019}" type="presOf" srcId="{994E2A0E-1850-43A3-9C65-9A4DE7F9DE10}" destId="{FDA847E8-C831-45C4-9BA2-171C12E56B68}" srcOrd="0" destOrd="0" presId="urn:microsoft.com/office/officeart/2009/3/layout/StepUpProcess"/>
    <dgm:cxn modelId="{73D943B6-BB53-43CE-A478-B9A9E1F05E92}" type="presOf" srcId="{7EFCEAC9-FBE3-43F1-91E8-206251C77646}" destId="{61415A48-34B2-47A8-BDF9-854BB3535A8B}" srcOrd="0" destOrd="0" presId="urn:microsoft.com/office/officeart/2009/3/layout/StepUpProcess"/>
    <dgm:cxn modelId="{E8DF70E8-7643-4519-8D02-6AE7A44DA077}" srcId="{3A488724-DF42-4B55-8579-A9776E391D57}" destId="{C41E0A95-2BAE-4484-A5BF-709DCE470FB7}" srcOrd="1" destOrd="0" parTransId="{8F5D2047-A511-4292-B324-48D83C4F80CD}" sibTransId="{E5607FFD-281A-4259-9F32-38ED8D2677A0}"/>
    <dgm:cxn modelId="{8DD68AF2-E2B9-4397-90D7-CCD0CB6A1536}" type="presOf" srcId="{C41E0A95-2BAE-4484-A5BF-709DCE470FB7}" destId="{C83B482E-389D-41F4-8845-E67AA261B346}" srcOrd="0" destOrd="0" presId="urn:microsoft.com/office/officeart/2009/3/layout/StepUpProcess"/>
    <dgm:cxn modelId="{9E9F65C7-FD07-47BD-9DD9-D61EB6BC80F4}" type="presParOf" srcId="{D2D9C8A1-9D74-4BEA-B5E3-DC351E7CCB70}" destId="{4992E586-C405-4591-8795-33B69B7F4149}" srcOrd="0" destOrd="0" presId="urn:microsoft.com/office/officeart/2009/3/layout/StepUpProcess"/>
    <dgm:cxn modelId="{3DACAD8C-176E-470C-BB11-40FE5C9C386E}" type="presParOf" srcId="{4992E586-C405-4591-8795-33B69B7F4149}" destId="{F4AF3859-F83C-4606-ADF5-19ABF4684126}" srcOrd="0" destOrd="0" presId="urn:microsoft.com/office/officeart/2009/3/layout/StepUpProcess"/>
    <dgm:cxn modelId="{9F21131E-54EB-49F8-ADAC-C9EE5BFEF409}" type="presParOf" srcId="{4992E586-C405-4591-8795-33B69B7F4149}" destId="{61415A48-34B2-47A8-BDF9-854BB3535A8B}" srcOrd="1" destOrd="0" presId="urn:microsoft.com/office/officeart/2009/3/layout/StepUpProcess"/>
    <dgm:cxn modelId="{E973BABC-3B28-4789-A048-22B72C97FD08}" type="presParOf" srcId="{4992E586-C405-4591-8795-33B69B7F4149}" destId="{49966A52-399E-4B6A-B5A3-89F1D035EAA0}" srcOrd="2" destOrd="0" presId="urn:microsoft.com/office/officeart/2009/3/layout/StepUpProcess"/>
    <dgm:cxn modelId="{343E021C-D8CA-4AA8-80AA-5F1B966ED1C1}" type="presParOf" srcId="{D2D9C8A1-9D74-4BEA-B5E3-DC351E7CCB70}" destId="{E1333A16-FA63-4ACD-BB98-6F87DA65A4A1}" srcOrd="1" destOrd="0" presId="urn:microsoft.com/office/officeart/2009/3/layout/StepUpProcess"/>
    <dgm:cxn modelId="{3E458747-CCF8-4BB4-A566-DDA4A0357665}" type="presParOf" srcId="{E1333A16-FA63-4ACD-BB98-6F87DA65A4A1}" destId="{C3BC4FD9-8582-4D63-A787-27801F685844}" srcOrd="0" destOrd="0" presId="urn:microsoft.com/office/officeart/2009/3/layout/StepUpProcess"/>
    <dgm:cxn modelId="{D793436D-DBF9-4BAD-9A79-989A42072003}" type="presParOf" srcId="{D2D9C8A1-9D74-4BEA-B5E3-DC351E7CCB70}" destId="{52BEAC1E-D560-4BB4-9FB9-696FB011A4C8}" srcOrd="2" destOrd="0" presId="urn:microsoft.com/office/officeart/2009/3/layout/StepUpProcess"/>
    <dgm:cxn modelId="{5055A00A-7A37-48AA-A1BC-B092F8634F4B}" type="presParOf" srcId="{52BEAC1E-D560-4BB4-9FB9-696FB011A4C8}" destId="{43AC0093-97EC-4304-9A02-3A2BDA8BC5BE}" srcOrd="0" destOrd="0" presId="urn:microsoft.com/office/officeart/2009/3/layout/StepUpProcess"/>
    <dgm:cxn modelId="{41AD6AC7-BB49-4D4F-9B10-7CCD415864D8}" type="presParOf" srcId="{52BEAC1E-D560-4BB4-9FB9-696FB011A4C8}" destId="{C83B482E-389D-41F4-8845-E67AA261B346}" srcOrd="1" destOrd="0" presId="urn:microsoft.com/office/officeart/2009/3/layout/StepUpProcess"/>
    <dgm:cxn modelId="{4DB730D1-E41E-415E-9E41-46957AC4DD22}" type="presParOf" srcId="{52BEAC1E-D560-4BB4-9FB9-696FB011A4C8}" destId="{5B10C28E-EE5B-4668-848B-0322551512AE}" srcOrd="2" destOrd="0" presId="urn:microsoft.com/office/officeart/2009/3/layout/StepUpProcess"/>
    <dgm:cxn modelId="{5AFED2A2-9D62-4B3A-8E7B-8B9BE8F260B9}" type="presParOf" srcId="{D2D9C8A1-9D74-4BEA-B5E3-DC351E7CCB70}" destId="{87B438C8-3B27-4B13-9452-2AA79394E38B}" srcOrd="3" destOrd="0" presId="urn:microsoft.com/office/officeart/2009/3/layout/StepUpProcess"/>
    <dgm:cxn modelId="{38182B3F-9284-490E-855C-1C361052B0E4}" type="presParOf" srcId="{87B438C8-3B27-4B13-9452-2AA79394E38B}" destId="{37DBD02A-15C6-4E50-B04A-BAC9BA8205DE}" srcOrd="0" destOrd="0" presId="urn:microsoft.com/office/officeart/2009/3/layout/StepUpProcess"/>
    <dgm:cxn modelId="{BFBFA3EE-FCE9-439E-9168-763F999B3996}" type="presParOf" srcId="{D2D9C8A1-9D74-4BEA-B5E3-DC351E7CCB70}" destId="{DF1123D5-C98A-426D-B46C-D3FBC2DB7310}" srcOrd="4" destOrd="0" presId="urn:microsoft.com/office/officeart/2009/3/layout/StepUpProcess"/>
    <dgm:cxn modelId="{791FE364-2986-446B-892E-4CA15DE986EA}" type="presParOf" srcId="{DF1123D5-C98A-426D-B46C-D3FBC2DB7310}" destId="{AED659AB-1FE3-4D47-A6F6-A23AB078DB07}" srcOrd="0" destOrd="0" presId="urn:microsoft.com/office/officeart/2009/3/layout/StepUpProcess"/>
    <dgm:cxn modelId="{28085D42-B4F4-48E8-A0E7-EFB9AEC1073B}" type="presParOf" srcId="{DF1123D5-C98A-426D-B46C-D3FBC2DB7310}" destId="{FDA847E8-C831-45C4-9BA2-171C12E56B6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488724-DF42-4B55-8579-A9776E391D57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FCEAC9-FBE3-43F1-91E8-206251C77646}">
      <dgm:prSet phldrT="[Текст]"/>
      <dgm:spPr/>
      <dgm:t>
        <a:bodyPr/>
        <a:lstStyle/>
        <a:p>
          <a:r>
            <a:rPr lang="ru-RU" dirty="0"/>
            <a:t>Мероприятие 1 – стал прогуливать реже</a:t>
          </a:r>
        </a:p>
      </dgm:t>
    </dgm:pt>
    <dgm:pt modelId="{47F291F6-5957-4A0E-93E5-5E9E7B71500C}" type="parTrans" cxnId="{5EF0CF6F-39F6-4D72-A73E-F42F855E7D20}">
      <dgm:prSet/>
      <dgm:spPr/>
      <dgm:t>
        <a:bodyPr/>
        <a:lstStyle/>
        <a:p>
          <a:endParaRPr lang="ru-RU"/>
        </a:p>
      </dgm:t>
    </dgm:pt>
    <dgm:pt modelId="{6339FD30-E519-40BD-9908-DEFCD9859C4D}" type="sibTrans" cxnId="{5EF0CF6F-39F6-4D72-A73E-F42F855E7D20}">
      <dgm:prSet/>
      <dgm:spPr/>
      <dgm:t>
        <a:bodyPr/>
        <a:lstStyle/>
        <a:p>
          <a:endParaRPr lang="ru-RU"/>
        </a:p>
      </dgm:t>
    </dgm:pt>
    <dgm:pt modelId="{C41E0A95-2BAE-4484-A5BF-709DCE470FB7}">
      <dgm:prSet phldrT="[Текст]"/>
      <dgm:spPr/>
      <dgm:t>
        <a:bodyPr/>
        <a:lstStyle/>
        <a:p>
          <a:r>
            <a:rPr lang="ru-RU" dirty="0"/>
            <a:t>Мероприятие 2 – единичные факты прогулов</a:t>
          </a:r>
        </a:p>
      </dgm:t>
    </dgm:pt>
    <dgm:pt modelId="{8F5D2047-A511-4292-B324-48D83C4F80CD}" type="parTrans" cxnId="{E8DF70E8-7643-4519-8D02-6AE7A44DA077}">
      <dgm:prSet/>
      <dgm:spPr/>
      <dgm:t>
        <a:bodyPr/>
        <a:lstStyle/>
        <a:p>
          <a:endParaRPr lang="ru-RU"/>
        </a:p>
      </dgm:t>
    </dgm:pt>
    <dgm:pt modelId="{E5607FFD-281A-4259-9F32-38ED8D2677A0}" type="sibTrans" cxnId="{E8DF70E8-7643-4519-8D02-6AE7A44DA077}">
      <dgm:prSet/>
      <dgm:spPr/>
      <dgm:t>
        <a:bodyPr/>
        <a:lstStyle/>
        <a:p>
          <a:endParaRPr lang="ru-RU"/>
        </a:p>
      </dgm:t>
    </dgm:pt>
    <dgm:pt modelId="{994E2A0E-1850-43A3-9C65-9A4DE7F9DE10}">
      <dgm:prSet phldrT="[Текст]"/>
      <dgm:spPr/>
      <dgm:t>
        <a:bodyPr/>
        <a:lstStyle/>
        <a:p>
          <a:r>
            <a:rPr lang="ru-RU" dirty="0"/>
            <a:t>Ожидаемый результат – Подросток не прогуливает школу</a:t>
          </a:r>
        </a:p>
      </dgm:t>
    </dgm:pt>
    <dgm:pt modelId="{86D8C9A5-7387-423C-B57E-7684F2326F65}" type="parTrans" cxnId="{635C1A0D-A729-4E58-8B25-8AFFF00974FC}">
      <dgm:prSet/>
      <dgm:spPr/>
      <dgm:t>
        <a:bodyPr/>
        <a:lstStyle/>
        <a:p>
          <a:endParaRPr lang="ru-RU"/>
        </a:p>
      </dgm:t>
    </dgm:pt>
    <dgm:pt modelId="{D0ED197F-0248-4E6C-96E1-0B6199624793}" type="sibTrans" cxnId="{635C1A0D-A729-4E58-8B25-8AFFF00974FC}">
      <dgm:prSet/>
      <dgm:spPr/>
      <dgm:t>
        <a:bodyPr/>
        <a:lstStyle/>
        <a:p>
          <a:endParaRPr lang="ru-RU"/>
        </a:p>
      </dgm:t>
    </dgm:pt>
    <dgm:pt modelId="{D2D9C8A1-9D74-4BEA-B5E3-DC351E7CCB70}" type="pres">
      <dgm:prSet presAssocID="{3A488724-DF42-4B55-8579-A9776E391D57}" presName="rootnode" presStyleCnt="0">
        <dgm:presLayoutVars>
          <dgm:chMax/>
          <dgm:chPref/>
          <dgm:dir/>
          <dgm:animLvl val="lvl"/>
        </dgm:presLayoutVars>
      </dgm:prSet>
      <dgm:spPr/>
    </dgm:pt>
    <dgm:pt modelId="{4992E586-C405-4591-8795-33B69B7F4149}" type="pres">
      <dgm:prSet presAssocID="{7EFCEAC9-FBE3-43F1-91E8-206251C77646}" presName="composite" presStyleCnt="0"/>
      <dgm:spPr/>
    </dgm:pt>
    <dgm:pt modelId="{F4AF3859-F83C-4606-ADF5-19ABF4684126}" type="pres">
      <dgm:prSet presAssocID="{7EFCEAC9-FBE3-43F1-91E8-206251C77646}" presName="LShape" presStyleLbl="alignNode1" presStyleIdx="0" presStyleCnt="5"/>
      <dgm:spPr/>
    </dgm:pt>
    <dgm:pt modelId="{61415A48-34B2-47A8-BDF9-854BB3535A8B}" type="pres">
      <dgm:prSet presAssocID="{7EFCEAC9-FBE3-43F1-91E8-206251C7764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9966A52-399E-4B6A-B5A3-89F1D035EAA0}" type="pres">
      <dgm:prSet presAssocID="{7EFCEAC9-FBE3-43F1-91E8-206251C77646}" presName="Triangle" presStyleLbl="alignNode1" presStyleIdx="1" presStyleCnt="5"/>
      <dgm:spPr/>
    </dgm:pt>
    <dgm:pt modelId="{E1333A16-FA63-4ACD-BB98-6F87DA65A4A1}" type="pres">
      <dgm:prSet presAssocID="{6339FD30-E519-40BD-9908-DEFCD9859C4D}" presName="sibTrans" presStyleCnt="0"/>
      <dgm:spPr/>
    </dgm:pt>
    <dgm:pt modelId="{C3BC4FD9-8582-4D63-A787-27801F685844}" type="pres">
      <dgm:prSet presAssocID="{6339FD30-E519-40BD-9908-DEFCD9859C4D}" presName="space" presStyleCnt="0"/>
      <dgm:spPr/>
    </dgm:pt>
    <dgm:pt modelId="{52BEAC1E-D560-4BB4-9FB9-696FB011A4C8}" type="pres">
      <dgm:prSet presAssocID="{C41E0A95-2BAE-4484-A5BF-709DCE470FB7}" presName="composite" presStyleCnt="0"/>
      <dgm:spPr/>
    </dgm:pt>
    <dgm:pt modelId="{43AC0093-97EC-4304-9A02-3A2BDA8BC5BE}" type="pres">
      <dgm:prSet presAssocID="{C41E0A95-2BAE-4484-A5BF-709DCE470FB7}" presName="LShape" presStyleLbl="alignNode1" presStyleIdx="2" presStyleCnt="5"/>
      <dgm:spPr/>
    </dgm:pt>
    <dgm:pt modelId="{C83B482E-389D-41F4-8845-E67AA261B346}" type="pres">
      <dgm:prSet presAssocID="{C41E0A95-2BAE-4484-A5BF-709DCE470FB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B10C28E-EE5B-4668-848B-0322551512AE}" type="pres">
      <dgm:prSet presAssocID="{C41E0A95-2BAE-4484-A5BF-709DCE470FB7}" presName="Triangle" presStyleLbl="alignNode1" presStyleIdx="3" presStyleCnt="5"/>
      <dgm:spPr/>
    </dgm:pt>
    <dgm:pt modelId="{87B438C8-3B27-4B13-9452-2AA79394E38B}" type="pres">
      <dgm:prSet presAssocID="{E5607FFD-281A-4259-9F32-38ED8D2677A0}" presName="sibTrans" presStyleCnt="0"/>
      <dgm:spPr/>
    </dgm:pt>
    <dgm:pt modelId="{37DBD02A-15C6-4E50-B04A-BAC9BA8205DE}" type="pres">
      <dgm:prSet presAssocID="{E5607FFD-281A-4259-9F32-38ED8D2677A0}" presName="space" presStyleCnt="0"/>
      <dgm:spPr/>
    </dgm:pt>
    <dgm:pt modelId="{DF1123D5-C98A-426D-B46C-D3FBC2DB7310}" type="pres">
      <dgm:prSet presAssocID="{994E2A0E-1850-43A3-9C65-9A4DE7F9DE10}" presName="composite" presStyleCnt="0"/>
      <dgm:spPr/>
    </dgm:pt>
    <dgm:pt modelId="{AED659AB-1FE3-4D47-A6F6-A23AB078DB07}" type="pres">
      <dgm:prSet presAssocID="{994E2A0E-1850-43A3-9C65-9A4DE7F9DE10}" presName="LShape" presStyleLbl="alignNode1" presStyleIdx="4" presStyleCnt="5"/>
      <dgm:spPr/>
    </dgm:pt>
    <dgm:pt modelId="{FDA847E8-C831-45C4-9BA2-171C12E56B68}" type="pres">
      <dgm:prSet presAssocID="{994E2A0E-1850-43A3-9C65-9A4DE7F9DE1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35C1A0D-A729-4E58-8B25-8AFFF00974FC}" srcId="{3A488724-DF42-4B55-8579-A9776E391D57}" destId="{994E2A0E-1850-43A3-9C65-9A4DE7F9DE10}" srcOrd="2" destOrd="0" parTransId="{86D8C9A5-7387-423C-B57E-7684F2326F65}" sibTransId="{D0ED197F-0248-4E6C-96E1-0B6199624793}"/>
    <dgm:cxn modelId="{4DD3EF67-0B4D-436D-AC57-E2D955329282}" type="presOf" srcId="{3A488724-DF42-4B55-8579-A9776E391D57}" destId="{D2D9C8A1-9D74-4BEA-B5E3-DC351E7CCB70}" srcOrd="0" destOrd="0" presId="urn:microsoft.com/office/officeart/2009/3/layout/StepUpProcess"/>
    <dgm:cxn modelId="{5EF0CF6F-39F6-4D72-A73E-F42F855E7D20}" srcId="{3A488724-DF42-4B55-8579-A9776E391D57}" destId="{7EFCEAC9-FBE3-43F1-91E8-206251C77646}" srcOrd="0" destOrd="0" parTransId="{47F291F6-5957-4A0E-93E5-5E9E7B71500C}" sibTransId="{6339FD30-E519-40BD-9908-DEFCD9859C4D}"/>
    <dgm:cxn modelId="{252E6E8E-BA68-4D68-98A0-D67FD2850019}" type="presOf" srcId="{994E2A0E-1850-43A3-9C65-9A4DE7F9DE10}" destId="{FDA847E8-C831-45C4-9BA2-171C12E56B68}" srcOrd="0" destOrd="0" presId="urn:microsoft.com/office/officeart/2009/3/layout/StepUpProcess"/>
    <dgm:cxn modelId="{73D943B6-BB53-43CE-A478-B9A9E1F05E92}" type="presOf" srcId="{7EFCEAC9-FBE3-43F1-91E8-206251C77646}" destId="{61415A48-34B2-47A8-BDF9-854BB3535A8B}" srcOrd="0" destOrd="0" presId="urn:microsoft.com/office/officeart/2009/3/layout/StepUpProcess"/>
    <dgm:cxn modelId="{E8DF70E8-7643-4519-8D02-6AE7A44DA077}" srcId="{3A488724-DF42-4B55-8579-A9776E391D57}" destId="{C41E0A95-2BAE-4484-A5BF-709DCE470FB7}" srcOrd="1" destOrd="0" parTransId="{8F5D2047-A511-4292-B324-48D83C4F80CD}" sibTransId="{E5607FFD-281A-4259-9F32-38ED8D2677A0}"/>
    <dgm:cxn modelId="{8DD68AF2-E2B9-4397-90D7-CCD0CB6A1536}" type="presOf" srcId="{C41E0A95-2BAE-4484-A5BF-709DCE470FB7}" destId="{C83B482E-389D-41F4-8845-E67AA261B346}" srcOrd="0" destOrd="0" presId="urn:microsoft.com/office/officeart/2009/3/layout/StepUpProcess"/>
    <dgm:cxn modelId="{9E9F65C7-FD07-47BD-9DD9-D61EB6BC80F4}" type="presParOf" srcId="{D2D9C8A1-9D74-4BEA-B5E3-DC351E7CCB70}" destId="{4992E586-C405-4591-8795-33B69B7F4149}" srcOrd="0" destOrd="0" presId="urn:microsoft.com/office/officeart/2009/3/layout/StepUpProcess"/>
    <dgm:cxn modelId="{3DACAD8C-176E-470C-BB11-40FE5C9C386E}" type="presParOf" srcId="{4992E586-C405-4591-8795-33B69B7F4149}" destId="{F4AF3859-F83C-4606-ADF5-19ABF4684126}" srcOrd="0" destOrd="0" presId="urn:microsoft.com/office/officeart/2009/3/layout/StepUpProcess"/>
    <dgm:cxn modelId="{9F21131E-54EB-49F8-ADAC-C9EE5BFEF409}" type="presParOf" srcId="{4992E586-C405-4591-8795-33B69B7F4149}" destId="{61415A48-34B2-47A8-BDF9-854BB3535A8B}" srcOrd="1" destOrd="0" presId="urn:microsoft.com/office/officeart/2009/3/layout/StepUpProcess"/>
    <dgm:cxn modelId="{E973BABC-3B28-4789-A048-22B72C97FD08}" type="presParOf" srcId="{4992E586-C405-4591-8795-33B69B7F4149}" destId="{49966A52-399E-4B6A-B5A3-89F1D035EAA0}" srcOrd="2" destOrd="0" presId="urn:microsoft.com/office/officeart/2009/3/layout/StepUpProcess"/>
    <dgm:cxn modelId="{343E021C-D8CA-4AA8-80AA-5F1B966ED1C1}" type="presParOf" srcId="{D2D9C8A1-9D74-4BEA-B5E3-DC351E7CCB70}" destId="{E1333A16-FA63-4ACD-BB98-6F87DA65A4A1}" srcOrd="1" destOrd="0" presId="urn:microsoft.com/office/officeart/2009/3/layout/StepUpProcess"/>
    <dgm:cxn modelId="{3E458747-CCF8-4BB4-A566-DDA4A0357665}" type="presParOf" srcId="{E1333A16-FA63-4ACD-BB98-6F87DA65A4A1}" destId="{C3BC4FD9-8582-4D63-A787-27801F685844}" srcOrd="0" destOrd="0" presId="urn:microsoft.com/office/officeart/2009/3/layout/StepUpProcess"/>
    <dgm:cxn modelId="{D793436D-DBF9-4BAD-9A79-989A42072003}" type="presParOf" srcId="{D2D9C8A1-9D74-4BEA-B5E3-DC351E7CCB70}" destId="{52BEAC1E-D560-4BB4-9FB9-696FB011A4C8}" srcOrd="2" destOrd="0" presId="urn:microsoft.com/office/officeart/2009/3/layout/StepUpProcess"/>
    <dgm:cxn modelId="{5055A00A-7A37-48AA-A1BC-B092F8634F4B}" type="presParOf" srcId="{52BEAC1E-D560-4BB4-9FB9-696FB011A4C8}" destId="{43AC0093-97EC-4304-9A02-3A2BDA8BC5BE}" srcOrd="0" destOrd="0" presId="urn:microsoft.com/office/officeart/2009/3/layout/StepUpProcess"/>
    <dgm:cxn modelId="{41AD6AC7-BB49-4D4F-9B10-7CCD415864D8}" type="presParOf" srcId="{52BEAC1E-D560-4BB4-9FB9-696FB011A4C8}" destId="{C83B482E-389D-41F4-8845-E67AA261B346}" srcOrd="1" destOrd="0" presId="urn:microsoft.com/office/officeart/2009/3/layout/StepUpProcess"/>
    <dgm:cxn modelId="{4DB730D1-E41E-415E-9E41-46957AC4DD22}" type="presParOf" srcId="{52BEAC1E-D560-4BB4-9FB9-696FB011A4C8}" destId="{5B10C28E-EE5B-4668-848B-0322551512AE}" srcOrd="2" destOrd="0" presId="urn:microsoft.com/office/officeart/2009/3/layout/StepUpProcess"/>
    <dgm:cxn modelId="{5AFED2A2-9D62-4B3A-8E7B-8B9BE8F260B9}" type="presParOf" srcId="{D2D9C8A1-9D74-4BEA-B5E3-DC351E7CCB70}" destId="{87B438C8-3B27-4B13-9452-2AA79394E38B}" srcOrd="3" destOrd="0" presId="urn:microsoft.com/office/officeart/2009/3/layout/StepUpProcess"/>
    <dgm:cxn modelId="{38182B3F-9284-490E-855C-1C361052B0E4}" type="presParOf" srcId="{87B438C8-3B27-4B13-9452-2AA79394E38B}" destId="{37DBD02A-15C6-4E50-B04A-BAC9BA8205DE}" srcOrd="0" destOrd="0" presId="urn:microsoft.com/office/officeart/2009/3/layout/StepUpProcess"/>
    <dgm:cxn modelId="{BFBFA3EE-FCE9-439E-9168-763F999B3996}" type="presParOf" srcId="{D2D9C8A1-9D74-4BEA-B5E3-DC351E7CCB70}" destId="{DF1123D5-C98A-426D-B46C-D3FBC2DB7310}" srcOrd="4" destOrd="0" presId="urn:microsoft.com/office/officeart/2009/3/layout/StepUpProcess"/>
    <dgm:cxn modelId="{791FE364-2986-446B-892E-4CA15DE986EA}" type="presParOf" srcId="{DF1123D5-C98A-426D-B46C-D3FBC2DB7310}" destId="{AED659AB-1FE3-4D47-A6F6-A23AB078DB07}" srcOrd="0" destOrd="0" presId="urn:microsoft.com/office/officeart/2009/3/layout/StepUpProcess"/>
    <dgm:cxn modelId="{28085D42-B4F4-48E8-A0E7-EFB9AEC1073B}" type="presParOf" srcId="{DF1123D5-C98A-426D-B46C-D3FBC2DB7310}" destId="{FDA847E8-C831-45C4-9BA2-171C12E56B6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CC11F52-9927-433E-BA6F-B86C0706336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6E17868-F9F6-414C-921E-2D5B9DE94A9C}">
      <dgm:prSet phldrT="[Текст]" custT="1"/>
      <dgm:spPr/>
      <dgm:t>
        <a:bodyPr/>
        <a:lstStyle/>
        <a:p>
          <a:r>
            <a:rPr lang="ru-RU" sz="2000" dirty="0"/>
            <a:t>Подросток испытывает проблемы с надзором</a:t>
          </a:r>
        </a:p>
      </dgm:t>
    </dgm:pt>
    <dgm:pt modelId="{1A9DBC34-B720-41E1-A97A-1FF249802D85}" type="parTrans" cxnId="{86FE2DF1-5877-4C17-9EEE-3A8E03E7D333}">
      <dgm:prSet/>
      <dgm:spPr/>
      <dgm:t>
        <a:bodyPr/>
        <a:lstStyle/>
        <a:p>
          <a:endParaRPr lang="ru-RU"/>
        </a:p>
      </dgm:t>
    </dgm:pt>
    <dgm:pt modelId="{EDC0921B-DD6D-4CA4-B644-01F98D10B5A2}" type="sibTrans" cxnId="{86FE2DF1-5877-4C17-9EEE-3A8E03E7D333}">
      <dgm:prSet/>
      <dgm:spPr/>
      <dgm:t>
        <a:bodyPr/>
        <a:lstStyle/>
        <a:p>
          <a:endParaRPr lang="ru-RU"/>
        </a:p>
      </dgm:t>
    </dgm:pt>
    <dgm:pt modelId="{8745950E-E3D2-409E-898D-41631A222059}">
      <dgm:prSet phldrT="[Текст]" custT="1"/>
      <dgm:spPr/>
      <dgm:t>
        <a:bodyPr/>
        <a:lstStyle/>
        <a:p>
          <a:r>
            <a:rPr lang="ru-RU" sz="1800" dirty="0"/>
            <a:t>Родители осуществляют надзор</a:t>
          </a:r>
        </a:p>
      </dgm:t>
    </dgm:pt>
    <dgm:pt modelId="{5B34B5F0-6D7C-46F9-871A-005811097307}" type="parTrans" cxnId="{BBCA3539-14B6-4A29-AA5D-5BCCADF6F3FE}">
      <dgm:prSet/>
      <dgm:spPr/>
      <dgm:t>
        <a:bodyPr/>
        <a:lstStyle/>
        <a:p>
          <a:endParaRPr lang="ru-RU"/>
        </a:p>
      </dgm:t>
    </dgm:pt>
    <dgm:pt modelId="{B3337DBA-24E7-445D-8472-A94CFB6E023F}" type="sibTrans" cxnId="{BBCA3539-14B6-4A29-AA5D-5BCCADF6F3FE}">
      <dgm:prSet/>
      <dgm:spPr/>
      <dgm:t>
        <a:bodyPr/>
        <a:lstStyle/>
        <a:p>
          <a:endParaRPr lang="ru-RU"/>
        </a:p>
      </dgm:t>
    </dgm:pt>
    <dgm:pt modelId="{DD2EF85D-766E-43A4-9AB1-01A5272ED746}">
      <dgm:prSet phldrT="[Текст]" custT="1"/>
      <dgm:spPr/>
      <dgm:t>
        <a:bodyPr/>
        <a:lstStyle/>
        <a:p>
          <a:r>
            <a:rPr lang="ru-RU" sz="1600" dirty="0"/>
            <a:t>Подросток не подчиняется</a:t>
          </a:r>
        </a:p>
      </dgm:t>
    </dgm:pt>
    <dgm:pt modelId="{CE0EF3DE-0C2C-4FE3-B225-889DDBCB1184}" type="parTrans" cxnId="{6EB23B65-E3A2-45AD-8ED3-C908EAF42EF7}">
      <dgm:prSet/>
      <dgm:spPr/>
      <dgm:t>
        <a:bodyPr/>
        <a:lstStyle/>
        <a:p>
          <a:endParaRPr lang="ru-RU"/>
        </a:p>
      </dgm:t>
    </dgm:pt>
    <dgm:pt modelId="{0B05387A-0FC5-44B4-B08C-72F2B89F3F78}" type="sibTrans" cxnId="{6EB23B65-E3A2-45AD-8ED3-C908EAF42EF7}">
      <dgm:prSet/>
      <dgm:spPr/>
      <dgm:t>
        <a:bodyPr/>
        <a:lstStyle/>
        <a:p>
          <a:endParaRPr lang="ru-RU"/>
        </a:p>
      </dgm:t>
    </dgm:pt>
    <dgm:pt modelId="{B125F39C-E5DF-4025-A41E-139CC309162E}">
      <dgm:prSet phldrT="[Текст]" custT="1"/>
      <dgm:spPr/>
      <dgm:t>
        <a:bodyPr/>
        <a:lstStyle/>
        <a:p>
          <a:r>
            <a:rPr lang="ru-RU" sz="1600" dirty="0"/>
            <a:t>Подросток следует правилам родителей, но это не помогает</a:t>
          </a:r>
        </a:p>
      </dgm:t>
    </dgm:pt>
    <dgm:pt modelId="{6A0F03CB-1FCA-43B8-809A-E82812DD78E5}" type="parTrans" cxnId="{62FDA393-518D-454E-9B89-81A8B2C8D43A}">
      <dgm:prSet/>
      <dgm:spPr/>
      <dgm:t>
        <a:bodyPr/>
        <a:lstStyle/>
        <a:p>
          <a:endParaRPr lang="ru-RU"/>
        </a:p>
      </dgm:t>
    </dgm:pt>
    <dgm:pt modelId="{A63EDF4E-2025-4E9A-ADB5-826261A5E3D8}" type="sibTrans" cxnId="{62FDA393-518D-454E-9B89-81A8B2C8D43A}">
      <dgm:prSet/>
      <dgm:spPr/>
      <dgm:t>
        <a:bodyPr/>
        <a:lstStyle/>
        <a:p>
          <a:endParaRPr lang="ru-RU"/>
        </a:p>
      </dgm:t>
    </dgm:pt>
    <dgm:pt modelId="{1D09BD3C-45F8-41D1-B578-E416C5B58351}">
      <dgm:prSet phldrT="[Текст]" custT="1"/>
      <dgm:spPr/>
      <dgm:t>
        <a:bodyPr/>
        <a:lstStyle/>
        <a:p>
          <a:r>
            <a:rPr lang="ru-RU" sz="1600" dirty="0"/>
            <a:t>Родители не осуществляют </a:t>
          </a:r>
        </a:p>
        <a:p>
          <a:r>
            <a:rPr lang="ru-RU" sz="1600" dirty="0"/>
            <a:t>надзор должным образом</a:t>
          </a:r>
        </a:p>
      </dgm:t>
    </dgm:pt>
    <dgm:pt modelId="{07D46307-99DE-4384-911A-94BA6CCBDC07}" type="parTrans" cxnId="{7AEA6809-C056-4FE6-A844-C42FCE98C98B}">
      <dgm:prSet/>
      <dgm:spPr/>
      <dgm:t>
        <a:bodyPr/>
        <a:lstStyle/>
        <a:p>
          <a:endParaRPr lang="ru-RU"/>
        </a:p>
      </dgm:t>
    </dgm:pt>
    <dgm:pt modelId="{D4A868B5-8EFC-4C37-A6D0-1FF329EE455C}" type="sibTrans" cxnId="{7AEA6809-C056-4FE6-A844-C42FCE98C98B}">
      <dgm:prSet/>
      <dgm:spPr/>
      <dgm:t>
        <a:bodyPr/>
        <a:lstStyle/>
        <a:p>
          <a:endParaRPr lang="ru-RU"/>
        </a:p>
      </dgm:t>
    </dgm:pt>
    <dgm:pt modelId="{A9A7EF17-BD0F-4A0A-9018-A7D0D8B660A2}">
      <dgm:prSet phldrT="[Текст]"/>
      <dgm:spPr/>
      <dgm:t>
        <a:bodyPr/>
        <a:lstStyle/>
        <a:p>
          <a:r>
            <a:rPr lang="ru-RU" dirty="0"/>
            <a:t>СОП</a:t>
          </a:r>
        </a:p>
      </dgm:t>
    </dgm:pt>
    <dgm:pt modelId="{0D41E110-3914-4B75-BCD7-60CA007B4982}" type="parTrans" cxnId="{2AA74929-B650-4B98-924B-C90C69D3B96F}">
      <dgm:prSet/>
      <dgm:spPr/>
      <dgm:t>
        <a:bodyPr/>
        <a:lstStyle/>
        <a:p>
          <a:endParaRPr lang="ru-RU"/>
        </a:p>
      </dgm:t>
    </dgm:pt>
    <dgm:pt modelId="{42C15E9B-79F9-4391-B025-8F1CA90C3DD9}" type="sibTrans" cxnId="{2AA74929-B650-4B98-924B-C90C69D3B96F}">
      <dgm:prSet/>
      <dgm:spPr/>
      <dgm:t>
        <a:bodyPr/>
        <a:lstStyle/>
        <a:p>
          <a:endParaRPr lang="ru-RU"/>
        </a:p>
      </dgm:t>
    </dgm:pt>
    <dgm:pt modelId="{14DF3406-8537-4580-9416-99B4E8C99217}">
      <dgm:prSet/>
      <dgm:spPr/>
      <dgm:t>
        <a:bodyPr/>
        <a:lstStyle/>
        <a:p>
          <a:r>
            <a:rPr lang="ru-RU" dirty="0"/>
            <a:t>Он мотивированно не хочет им следовать</a:t>
          </a:r>
        </a:p>
      </dgm:t>
    </dgm:pt>
    <dgm:pt modelId="{CE075374-FA23-443D-A99F-405BB0CF596C}" type="parTrans" cxnId="{D34C677D-8D43-4694-8A44-D7B0BB150A66}">
      <dgm:prSet/>
      <dgm:spPr/>
      <dgm:t>
        <a:bodyPr/>
        <a:lstStyle/>
        <a:p>
          <a:endParaRPr lang="ru-RU"/>
        </a:p>
      </dgm:t>
    </dgm:pt>
    <dgm:pt modelId="{AC2714A9-618B-4DFC-A408-DF7356964163}" type="sibTrans" cxnId="{D34C677D-8D43-4694-8A44-D7B0BB150A66}">
      <dgm:prSet/>
      <dgm:spPr/>
      <dgm:t>
        <a:bodyPr/>
        <a:lstStyle/>
        <a:p>
          <a:endParaRPr lang="ru-RU"/>
        </a:p>
      </dgm:t>
    </dgm:pt>
    <dgm:pt modelId="{9E02AB81-5674-4B0E-B512-B0CC5FDB50D0}">
      <dgm:prSet/>
      <dgm:spPr/>
      <dgm:t>
        <a:bodyPr/>
        <a:lstStyle/>
        <a:p>
          <a:r>
            <a:rPr lang="ru-RU" dirty="0"/>
            <a:t>Правила не работают</a:t>
          </a:r>
        </a:p>
      </dgm:t>
    </dgm:pt>
    <dgm:pt modelId="{2049A99D-F7A4-4628-9761-3D40BE257101}" type="parTrans" cxnId="{C00C9AD4-DCEB-48E3-8795-1637135520AB}">
      <dgm:prSet/>
      <dgm:spPr/>
      <dgm:t>
        <a:bodyPr/>
        <a:lstStyle/>
        <a:p>
          <a:endParaRPr lang="ru-RU"/>
        </a:p>
      </dgm:t>
    </dgm:pt>
    <dgm:pt modelId="{8AB280F4-7866-4E30-A80D-A496A15E248B}" type="sibTrans" cxnId="{C00C9AD4-DCEB-48E3-8795-1637135520AB}">
      <dgm:prSet/>
      <dgm:spPr/>
      <dgm:t>
        <a:bodyPr/>
        <a:lstStyle/>
        <a:p>
          <a:endParaRPr lang="ru-RU"/>
        </a:p>
      </dgm:t>
    </dgm:pt>
    <dgm:pt modelId="{FD4AE56A-FC04-4FBF-859F-E5B824BADEF0}">
      <dgm:prSet custT="1"/>
      <dgm:spPr/>
      <dgm:t>
        <a:bodyPr/>
        <a:lstStyle/>
        <a:p>
          <a:r>
            <a:rPr lang="ru-RU" sz="1600" dirty="0"/>
            <a:t>Родители нуждаются в помощи</a:t>
          </a:r>
        </a:p>
      </dgm:t>
    </dgm:pt>
    <dgm:pt modelId="{B5B67717-E5DB-48EF-8B47-A7DCF948A971}" type="parTrans" cxnId="{028BFA8C-E611-4E82-879A-9B2509AA0B41}">
      <dgm:prSet/>
      <dgm:spPr/>
      <dgm:t>
        <a:bodyPr/>
        <a:lstStyle/>
        <a:p>
          <a:endParaRPr lang="ru-RU"/>
        </a:p>
      </dgm:t>
    </dgm:pt>
    <dgm:pt modelId="{2BDD54E0-EE3C-45F7-97CB-51D786BEA9B3}" type="sibTrans" cxnId="{028BFA8C-E611-4E82-879A-9B2509AA0B41}">
      <dgm:prSet/>
      <dgm:spPr/>
      <dgm:t>
        <a:bodyPr/>
        <a:lstStyle/>
        <a:p>
          <a:endParaRPr lang="ru-RU"/>
        </a:p>
      </dgm:t>
    </dgm:pt>
    <dgm:pt modelId="{1D14F236-F63A-4982-87F5-7D50E70A9699}" type="pres">
      <dgm:prSet presAssocID="{7CC11F52-9927-433E-BA6F-B86C070633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A17F69-3E70-4FA8-9D72-718AC7F53612}" type="pres">
      <dgm:prSet presAssocID="{B6E17868-F9F6-414C-921E-2D5B9DE94A9C}" presName="hierRoot1" presStyleCnt="0"/>
      <dgm:spPr/>
    </dgm:pt>
    <dgm:pt modelId="{8BA93D44-4C6D-4050-8B21-D95E23BAD7D7}" type="pres">
      <dgm:prSet presAssocID="{B6E17868-F9F6-414C-921E-2D5B9DE94A9C}" presName="composite" presStyleCnt="0"/>
      <dgm:spPr/>
    </dgm:pt>
    <dgm:pt modelId="{424F435D-BDAA-4B98-8498-BFECE18F1BE9}" type="pres">
      <dgm:prSet presAssocID="{B6E17868-F9F6-414C-921E-2D5B9DE94A9C}" presName="background" presStyleLbl="node0" presStyleIdx="0" presStyleCnt="1"/>
      <dgm:spPr/>
    </dgm:pt>
    <dgm:pt modelId="{D50CB798-4EA4-471E-B8C1-925EDE5CE0B7}" type="pres">
      <dgm:prSet presAssocID="{B6E17868-F9F6-414C-921E-2D5B9DE94A9C}" presName="text" presStyleLbl="fgAcc0" presStyleIdx="0" presStyleCnt="1" custScaleX="465691" custLinFactNeighborX="673" custLinFactNeighborY="1060">
        <dgm:presLayoutVars>
          <dgm:chPref val="3"/>
        </dgm:presLayoutVars>
      </dgm:prSet>
      <dgm:spPr/>
    </dgm:pt>
    <dgm:pt modelId="{D0196F77-C4E7-4890-820F-D9175C8061E8}" type="pres">
      <dgm:prSet presAssocID="{B6E17868-F9F6-414C-921E-2D5B9DE94A9C}" presName="hierChild2" presStyleCnt="0"/>
      <dgm:spPr/>
    </dgm:pt>
    <dgm:pt modelId="{B4A1159D-0986-46DC-B6EF-8704F933A670}" type="pres">
      <dgm:prSet presAssocID="{5B34B5F0-6D7C-46F9-871A-005811097307}" presName="Name10" presStyleLbl="parChTrans1D2" presStyleIdx="0" presStyleCnt="2"/>
      <dgm:spPr/>
    </dgm:pt>
    <dgm:pt modelId="{B1F2E608-56D5-4AC8-A34E-1CAE0C2F35D1}" type="pres">
      <dgm:prSet presAssocID="{8745950E-E3D2-409E-898D-41631A222059}" presName="hierRoot2" presStyleCnt="0"/>
      <dgm:spPr/>
    </dgm:pt>
    <dgm:pt modelId="{40996BC3-8862-43A1-8AEB-C3E5A94C47C2}" type="pres">
      <dgm:prSet presAssocID="{8745950E-E3D2-409E-898D-41631A222059}" presName="composite2" presStyleCnt="0"/>
      <dgm:spPr/>
    </dgm:pt>
    <dgm:pt modelId="{01577A08-672B-43DC-BC88-0CD14FCA974A}" type="pres">
      <dgm:prSet presAssocID="{8745950E-E3D2-409E-898D-41631A222059}" presName="background2" presStyleLbl="node2" presStyleIdx="0" presStyleCnt="2"/>
      <dgm:spPr/>
    </dgm:pt>
    <dgm:pt modelId="{3C8E11DF-CC9A-48FA-B6F8-54715784969D}" type="pres">
      <dgm:prSet presAssocID="{8745950E-E3D2-409E-898D-41631A222059}" presName="text2" presStyleLbl="fgAcc2" presStyleIdx="0" presStyleCnt="2" custScaleX="282211">
        <dgm:presLayoutVars>
          <dgm:chPref val="3"/>
        </dgm:presLayoutVars>
      </dgm:prSet>
      <dgm:spPr/>
    </dgm:pt>
    <dgm:pt modelId="{B9F1AC6A-5151-4328-ADA2-4BB5E2FDFF1A}" type="pres">
      <dgm:prSet presAssocID="{8745950E-E3D2-409E-898D-41631A222059}" presName="hierChild3" presStyleCnt="0"/>
      <dgm:spPr/>
    </dgm:pt>
    <dgm:pt modelId="{630B7D8E-B49D-4040-B735-0EF1A584ADE4}" type="pres">
      <dgm:prSet presAssocID="{CE0EF3DE-0C2C-4FE3-B225-889DDBCB1184}" presName="Name17" presStyleLbl="parChTrans1D3" presStyleIdx="0" presStyleCnt="3"/>
      <dgm:spPr/>
    </dgm:pt>
    <dgm:pt modelId="{551495A9-3FC4-48EC-899E-063704B7444E}" type="pres">
      <dgm:prSet presAssocID="{DD2EF85D-766E-43A4-9AB1-01A5272ED746}" presName="hierRoot3" presStyleCnt="0"/>
      <dgm:spPr/>
    </dgm:pt>
    <dgm:pt modelId="{86234058-B301-47DA-905B-9398861A2EDA}" type="pres">
      <dgm:prSet presAssocID="{DD2EF85D-766E-43A4-9AB1-01A5272ED746}" presName="composite3" presStyleCnt="0"/>
      <dgm:spPr/>
    </dgm:pt>
    <dgm:pt modelId="{27534945-7C0A-4B40-BDE7-65F4D268AC7C}" type="pres">
      <dgm:prSet presAssocID="{DD2EF85D-766E-43A4-9AB1-01A5272ED746}" presName="background3" presStyleLbl="node3" presStyleIdx="0" presStyleCnt="3"/>
      <dgm:spPr>
        <a:solidFill>
          <a:srgbClr val="00FF00"/>
        </a:solidFill>
      </dgm:spPr>
    </dgm:pt>
    <dgm:pt modelId="{D5E5B7F3-C2DC-4F0D-8901-FE0E8901BAB9}" type="pres">
      <dgm:prSet presAssocID="{DD2EF85D-766E-43A4-9AB1-01A5272ED746}" presName="text3" presStyleLbl="fgAcc3" presStyleIdx="0" presStyleCnt="3">
        <dgm:presLayoutVars>
          <dgm:chPref val="3"/>
        </dgm:presLayoutVars>
      </dgm:prSet>
      <dgm:spPr/>
    </dgm:pt>
    <dgm:pt modelId="{FCE1243E-9669-4DB0-AEB2-DF23B6805B26}" type="pres">
      <dgm:prSet presAssocID="{DD2EF85D-766E-43A4-9AB1-01A5272ED746}" presName="hierChild4" presStyleCnt="0"/>
      <dgm:spPr/>
    </dgm:pt>
    <dgm:pt modelId="{ACCE741B-CFF7-42A1-898E-A1D4E46ED402}" type="pres">
      <dgm:prSet presAssocID="{2049A99D-F7A4-4628-9761-3D40BE257101}" presName="Name23" presStyleLbl="parChTrans1D4" presStyleIdx="0" presStyleCnt="3"/>
      <dgm:spPr/>
    </dgm:pt>
    <dgm:pt modelId="{0CC3B534-0410-4D21-933A-ED8500C45461}" type="pres">
      <dgm:prSet presAssocID="{9E02AB81-5674-4B0E-B512-B0CC5FDB50D0}" presName="hierRoot4" presStyleCnt="0"/>
      <dgm:spPr/>
    </dgm:pt>
    <dgm:pt modelId="{6B68E618-4877-47F3-BD88-D7B9FC6FFABE}" type="pres">
      <dgm:prSet presAssocID="{9E02AB81-5674-4B0E-B512-B0CC5FDB50D0}" presName="composite4" presStyleCnt="0"/>
      <dgm:spPr/>
    </dgm:pt>
    <dgm:pt modelId="{D50830C0-CD59-4E2A-A883-C2E1CD174261}" type="pres">
      <dgm:prSet presAssocID="{9E02AB81-5674-4B0E-B512-B0CC5FDB50D0}" presName="background4" presStyleLbl="node4" presStyleIdx="0" presStyleCnt="3"/>
      <dgm:spPr>
        <a:solidFill>
          <a:srgbClr val="99CC00"/>
        </a:solidFill>
      </dgm:spPr>
    </dgm:pt>
    <dgm:pt modelId="{112BA327-0ACB-44F2-BC00-02EE745666EF}" type="pres">
      <dgm:prSet presAssocID="{9E02AB81-5674-4B0E-B512-B0CC5FDB50D0}" presName="text4" presStyleLbl="fgAcc4" presStyleIdx="0" presStyleCnt="3">
        <dgm:presLayoutVars>
          <dgm:chPref val="3"/>
        </dgm:presLayoutVars>
      </dgm:prSet>
      <dgm:spPr/>
    </dgm:pt>
    <dgm:pt modelId="{B55AE1D7-200E-4DB8-8083-8D698CC5941F}" type="pres">
      <dgm:prSet presAssocID="{9E02AB81-5674-4B0E-B512-B0CC5FDB50D0}" presName="hierChild5" presStyleCnt="0"/>
      <dgm:spPr/>
    </dgm:pt>
    <dgm:pt modelId="{DC8054AA-7742-4AFC-A64F-049278CED904}" type="pres">
      <dgm:prSet presAssocID="{CE075374-FA23-443D-A99F-405BB0CF596C}" presName="Name23" presStyleLbl="parChTrans1D4" presStyleIdx="1" presStyleCnt="3"/>
      <dgm:spPr/>
    </dgm:pt>
    <dgm:pt modelId="{7588EB5F-F459-45EF-9619-44BC10C345B8}" type="pres">
      <dgm:prSet presAssocID="{14DF3406-8537-4580-9416-99B4E8C99217}" presName="hierRoot4" presStyleCnt="0"/>
      <dgm:spPr/>
    </dgm:pt>
    <dgm:pt modelId="{A3958C2A-4074-44F3-AC5D-44BE4B9478B9}" type="pres">
      <dgm:prSet presAssocID="{14DF3406-8537-4580-9416-99B4E8C99217}" presName="composite4" presStyleCnt="0"/>
      <dgm:spPr/>
    </dgm:pt>
    <dgm:pt modelId="{0538AF84-197A-4399-B03B-1997F9B517F9}" type="pres">
      <dgm:prSet presAssocID="{14DF3406-8537-4580-9416-99B4E8C99217}" presName="background4" presStyleLbl="node4" presStyleIdx="1" presStyleCnt="3"/>
      <dgm:spPr>
        <a:solidFill>
          <a:srgbClr val="7030A0"/>
        </a:solidFill>
      </dgm:spPr>
    </dgm:pt>
    <dgm:pt modelId="{9A032F97-E86E-4FBB-B6D0-E531C4286246}" type="pres">
      <dgm:prSet presAssocID="{14DF3406-8537-4580-9416-99B4E8C99217}" presName="text4" presStyleLbl="fgAcc4" presStyleIdx="1" presStyleCnt="3" custScaleX="195821">
        <dgm:presLayoutVars>
          <dgm:chPref val="3"/>
        </dgm:presLayoutVars>
      </dgm:prSet>
      <dgm:spPr/>
    </dgm:pt>
    <dgm:pt modelId="{B4C47594-DEEC-4AE4-BC53-927A9BA12A2C}" type="pres">
      <dgm:prSet presAssocID="{14DF3406-8537-4580-9416-99B4E8C99217}" presName="hierChild5" presStyleCnt="0"/>
      <dgm:spPr/>
    </dgm:pt>
    <dgm:pt modelId="{7CFA0CF8-00E5-44BD-99F0-2DAA9BAC7863}" type="pres">
      <dgm:prSet presAssocID="{6A0F03CB-1FCA-43B8-809A-E82812DD78E5}" presName="Name17" presStyleLbl="parChTrans1D3" presStyleIdx="1" presStyleCnt="3"/>
      <dgm:spPr/>
    </dgm:pt>
    <dgm:pt modelId="{902FA7E0-6FD1-4A65-A5BF-B754CA92B5AA}" type="pres">
      <dgm:prSet presAssocID="{B125F39C-E5DF-4025-A41E-139CC309162E}" presName="hierRoot3" presStyleCnt="0"/>
      <dgm:spPr/>
    </dgm:pt>
    <dgm:pt modelId="{FF924D57-CD7E-4040-900C-EBA706D8C125}" type="pres">
      <dgm:prSet presAssocID="{B125F39C-E5DF-4025-A41E-139CC309162E}" presName="composite3" presStyleCnt="0"/>
      <dgm:spPr/>
    </dgm:pt>
    <dgm:pt modelId="{F0F7562E-5211-4AD8-97F9-34E158F5E666}" type="pres">
      <dgm:prSet presAssocID="{B125F39C-E5DF-4025-A41E-139CC309162E}" presName="background3" presStyleLbl="node3" presStyleIdx="1" presStyleCnt="3"/>
      <dgm:spPr/>
    </dgm:pt>
    <dgm:pt modelId="{0E7E019F-0CC2-4C14-9C98-963E04592A09}" type="pres">
      <dgm:prSet presAssocID="{B125F39C-E5DF-4025-A41E-139CC309162E}" presName="text3" presStyleLbl="fgAcc3" presStyleIdx="1" presStyleCnt="3" custScaleX="159212">
        <dgm:presLayoutVars>
          <dgm:chPref val="3"/>
        </dgm:presLayoutVars>
      </dgm:prSet>
      <dgm:spPr/>
    </dgm:pt>
    <dgm:pt modelId="{932845F8-49C3-45C6-9842-6B5DF23B578E}" type="pres">
      <dgm:prSet presAssocID="{B125F39C-E5DF-4025-A41E-139CC309162E}" presName="hierChild4" presStyleCnt="0"/>
      <dgm:spPr/>
    </dgm:pt>
    <dgm:pt modelId="{644BA930-D16A-4495-9437-7D223CE6C57D}" type="pres">
      <dgm:prSet presAssocID="{B5B67717-E5DB-48EF-8B47-A7DCF948A971}" presName="Name23" presStyleLbl="parChTrans1D4" presStyleIdx="2" presStyleCnt="3"/>
      <dgm:spPr/>
    </dgm:pt>
    <dgm:pt modelId="{005B695B-5258-4587-8F58-D5ABB82014C3}" type="pres">
      <dgm:prSet presAssocID="{FD4AE56A-FC04-4FBF-859F-E5B824BADEF0}" presName="hierRoot4" presStyleCnt="0"/>
      <dgm:spPr/>
    </dgm:pt>
    <dgm:pt modelId="{9F96EDFD-C3B0-48D0-90E3-D8DBE56855F9}" type="pres">
      <dgm:prSet presAssocID="{FD4AE56A-FC04-4FBF-859F-E5B824BADEF0}" presName="composite4" presStyleCnt="0"/>
      <dgm:spPr/>
    </dgm:pt>
    <dgm:pt modelId="{9D78CB81-CAFC-41FE-99E4-61696BE26FBD}" type="pres">
      <dgm:prSet presAssocID="{FD4AE56A-FC04-4FBF-859F-E5B824BADEF0}" presName="background4" presStyleLbl="node4" presStyleIdx="2" presStyleCnt="3"/>
      <dgm:spPr/>
    </dgm:pt>
    <dgm:pt modelId="{92ECD3BB-0833-4452-BD1C-A4589061BE73}" type="pres">
      <dgm:prSet presAssocID="{FD4AE56A-FC04-4FBF-859F-E5B824BADEF0}" presName="text4" presStyleLbl="fgAcc4" presStyleIdx="2" presStyleCnt="3" custScaleX="199668">
        <dgm:presLayoutVars>
          <dgm:chPref val="3"/>
        </dgm:presLayoutVars>
      </dgm:prSet>
      <dgm:spPr/>
    </dgm:pt>
    <dgm:pt modelId="{2C8611C5-DAC2-405B-BA95-022CB0B6D1ED}" type="pres">
      <dgm:prSet presAssocID="{FD4AE56A-FC04-4FBF-859F-E5B824BADEF0}" presName="hierChild5" presStyleCnt="0"/>
      <dgm:spPr/>
    </dgm:pt>
    <dgm:pt modelId="{16ED1276-00A5-41AC-B2CF-688C7304013A}" type="pres">
      <dgm:prSet presAssocID="{07D46307-99DE-4384-911A-94BA6CCBDC07}" presName="Name10" presStyleLbl="parChTrans1D2" presStyleIdx="1" presStyleCnt="2"/>
      <dgm:spPr/>
    </dgm:pt>
    <dgm:pt modelId="{081DEC25-DCA4-4A37-8545-1F7EDACB166E}" type="pres">
      <dgm:prSet presAssocID="{1D09BD3C-45F8-41D1-B578-E416C5B58351}" presName="hierRoot2" presStyleCnt="0"/>
      <dgm:spPr/>
    </dgm:pt>
    <dgm:pt modelId="{CDED992E-4685-4428-822C-4F913AD715C8}" type="pres">
      <dgm:prSet presAssocID="{1D09BD3C-45F8-41D1-B578-E416C5B58351}" presName="composite2" presStyleCnt="0"/>
      <dgm:spPr/>
    </dgm:pt>
    <dgm:pt modelId="{8323D282-3B6A-4FA6-84C9-647D19ACC9D3}" type="pres">
      <dgm:prSet presAssocID="{1D09BD3C-45F8-41D1-B578-E416C5B58351}" presName="background2" presStyleLbl="node2" presStyleIdx="1" presStyleCnt="2"/>
      <dgm:spPr>
        <a:solidFill>
          <a:srgbClr val="FFC000"/>
        </a:solidFill>
      </dgm:spPr>
    </dgm:pt>
    <dgm:pt modelId="{5C13BC20-0680-4435-BDD3-236762C2487F}" type="pres">
      <dgm:prSet presAssocID="{1D09BD3C-45F8-41D1-B578-E416C5B58351}" presName="text2" presStyleLbl="fgAcc2" presStyleIdx="1" presStyleCnt="2" custScaleX="285362">
        <dgm:presLayoutVars>
          <dgm:chPref val="3"/>
        </dgm:presLayoutVars>
      </dgm:prSet>
      <dgm:spPr/>
    </dgm:pt>
    <dgm:pt modelId="{31F06929-AE50-485A-8EE5-A779E340F040}" type="pres">
      <dgm:prSet presAssocID="{1D09BD3C-45F8-41D1-B578-E416C5B58351}" presName="hierChild3" presStyleCnt="0"/>
      <dgm:spPr/>
    </dgm:pt>
    <dgm:pt modelId="{66746F0F-127B-4AD9-AAA7-78CC154102A0}" type="pres">
      <dgm:prSet presAssocID="{0D41E110-3914-4B75-BCD7-60CA007B4982}" presName="Name17" presStyleLbl="parChTrans1D3" presStyleIdx="2" presStyleCnt="3"/>
      <dgm:spPr/>
    </dgm:pt>
    <dgm:pt modelId="{874C033F-7C08-47D1-97D9-6B3567FC4090}" type="pres">
      <dgm:prSet presAssocID="{A9A7EF17-BD0F-4A0A-9018-A7D0D8B660A2}" presName="hierRoot3" presStyleCnt="0"/>
      <dgm:spPr/>
    </dgm:pt>
    <dgm:pt modelId="{105960EB-C41B-44F6-83D9-153DD226F244}" type="pres">
      <dgm:prSet presAssocID="{A9A7EF17-BD0F-4A0A-9018-A7D0D8B660A2}" presName="composite3" presStyleCnt="0"/>
      <dgm:spPr/>
    </dgm:pt>
    <dgm:pt modelId="{DA2B2AE2-05C1-4441-A6E7-6BB2F75AA233}" type="pres">
      <dgm:prSet presAssocID="{A9A7EF17-BD0F-4A0A-9018-A7D0D8B660A2}" presName="background3" presStyleLbl="node3" presStyleIdx="2" presStyleCnt="3"/>
      <dgm:spPr>
        <a:solidFill>
          <a:srgbClr val="FF9966"/>
        </a:solidFill>
      </dgm:spPr>
    </dgm:pt>
    <dgm:pt modelId="{75C07123-28D9-4C58-95CC-185398FE7487}" type="pres">
      <dgm:prSet presAssocID="{A9A7EF17-BD0F-4A0A-9018-A7D0D8B660A2}" presName="text3" presStyleLbl="fgAcc3" presStyleIdx="2" presStyleCnt="3">
        <dgm:presLayoutVars>
          <dgm:chPref val="3"/>
        </dgm:presLayoutVars>
      </dgm:prSet>
      <dgm:spPr/>
    </dgm:pt>
    <dgm:pt modelId="{44B99B91-B381-494E-AF94-2A75A71CF17D}" type="pres">
      <dgm:prSet presAssocID="{A9A7EF17-BD0F-4A0A-9018-A7D0D8B660A2}" presName="hierChild4" presStyleCnt="0"/>
      <dgm:spPr/>
    </dgm:pt>
  </dgm:ptLst>
  <dgm:cxnLst>
    <dgm:cxn modelId="{D8A6C100-205A-4488-B760-A5592816C357}" type="presOf" srcId="{A9A7EF17-BD0F-4A0A-9018-A7D0D8B660A2}" destId="{75C07123-28D9-4C58-95CC-185398FE7487}" srcOrd="0" destOrd="0" presId="urn:microsoft.com/office/officeart/2005/8/layout/hierarchy1"/>
    <dgm:cxn modelId="{7AEA6809-C056-4FE6-A844-C42FCE98C98B}" srcId="{B6E17868-F9F6-414C-921E-2D5B9DE94A9C}" destId="{1D09BD3C-45F8-41D1-B578-E416C5B58351}" srcOrd="1" destOrd="0" parTransId="{07D46307-99DE-4384-911A-94BA6CCBDC07}" sibTransId="{D4A868B5-8EFC-4C37-A6D0-1FF329EE455C}"/>
    <dgm:cxn modelId="{59EEA71A-396F-4620-8938-F0EB885B548A}" type="presOf" srcId="{B5B67717-E5DB-48EF-8B47-A7DCF948A971}" destId="{644BA930-D16A-4495-9437-7D223CE6C57D}" srcOrd="0" destOrd="0" presId="urn:microsoft.com/office/officeart/2005/8/layout/hierarchy1"/>
    <dgm:cxn modelId="{CD616022-E7DE-4600-BEF5-50F11CAA9D3F}" type="presOf" srcId="{7CC11F52-9927-433E-BA6F-B86C0706336C}" destId="{1D14F236-F63A-4982-87F5-7D50E70A9699}" srcOrd="0" destOrd="0" presId="urn:microsoft.com/office/officeart/2005/8/layout/hierarchy1"/>
    <dgm:cxn modelId="{D41F7B23-E129-4F0E-82A2-DC99CE82C631}" type="presOf" srcId="{B6E17868-F9F6-414C-921E-2D5B9DE94A9C}" destId="{D50CB798-4EA4-471E-B8C1-925EDE5CE0B7}" srcOrd="0" destOrd="0" presId="urn:microsoft.com/office/officeart/2005/8/layout/hierarchy1"/>
    <dgm:cxn modelId="{BF7ABA23-3B49-4192-883A-09EBC8A298CE}" type="presOf" srcId="{CE075374-FA23-443D-A99F-405BB0CF596C}" destId="{DC8054AA-7742-4AFC-A64F-049278CED904}" srcOrd="0" destOrd="0" presId="urn:microsoft.com/office/officeart/2005/8/layout/hierarchy1"/>
    <dgm:cxn modelId="{56EF8A24-2643-4BA8-854C-7EB07A295D81}" type="presOf" srcId="{07D46307-99DE-4384-911A-94BA6CCBDC07}" destId="{16ED1276-00A5-41AC-B2CF-688C7304013A}" srcOrd="0" destOrd="0" presId="urn:microsoft.com/office/officeart/2005/8/layout/hierarchy1"/>
    <dgm:cxn modelId="{2AA74929-B650-4B98-924B-C90C69D3B96F}" srcId="{1D09BD3C-45F8-41D1-B578-E416C5B58351}" destId="{A9A7EF17-BD0F-4A0A-9018-A7D0D8B660A2}" srcOrd="0" destOrd="0" parTransId="{0D41E110-3914-4B75-BCD7-60CA007B4982}" sibTransId="{42C15E9B-79F9-4391-B025-8F1CA90C3DD9}"/>
    <dgm:cxn modelId="{F1BF8838-2FE7-4872-BFA6-E14BD68CA14B}" type="presOf" srcId="{CE0EF3DE-0C2C-4FE3-B225-889DDBCB1184}" destId="{630B7D8E-B49D-4040-B735-0EF1A584ADE4}" srcOrd="0" destOrd="0" presId="urn:microsoft.com/office/officeart/2005/8/layout/hierarchy1"/>
    <dgm:cxn modelId="{BBCA3539-14B6-4A29-AA5D-5BCCADF6F3FE}" srcId="{B6E17868-F9F6-414C-921E-2D5B9DE94A9C}" destId="{8745950E-E3D2-409E-898D-41631A222059}" srcOrd="0" destOrd="0" parTransId="{5B34B5F0-6D7C-46F9-871A-005811097307}" sibTransId="{B3337DBA-24E7-445D-8472-A94CFB6E023F}"/>
    <dgm:cxn modelId="{F695FB5F-F2C3-4022-AC8A-745BD048931A}" type="presOf" srcId="{9E02AB81-5674-4B0E-B512-B0CC5FDB50D0}" destId="{112BA327-0ACB-44F2-BC00-02EE745666EF}" srcOrd="0" destOrd="0" presId="urn:microsoft.com/office/officeart/2005/8/layout/hierarchy1"/>
    <dgm:cxn modelId="{6EB23B65-E3A2-45AD-8ED3-C908EAF42EF7}" srcId="{8745950E-E3D2-409E-898D-41631A222059}" destId="{DD2EF85D-766E-43A4-9AB1-01A5272ED746}" srcOrd="0" destOrd="0" parTransId="{CE0EF3DE-0C2C-4FE3-B225-889DDBCB1184}" sibTransId="{0B05387A-0FC5-44B4-B08C-72F2B89F3F78}"/>
    <dgm:cxn modelId="{442D3B4C-EFA9-4A50-A297-7572AD710844}" type="presOf" srcId="{14DF3406-8537-4580-9416-99B4E8C99217}" destId="{9A032F97-E86E-4FBB-B6D0-E531C4286246}" srcOrd="0" destOrd="0" presId="urn:microsoft.com/office/officeart/2005/8/layout/hierarchy1"/>
    <dgm:cxn modelId="{85F71279-6267-4AA1-84FA-4D970911D7D1}" type="presOf" srcId="{0D41E110-3914-4B75-BCD7-60CA007B4982}" destId="{66746F0F-127B-4AD9-AAA7-78CC154102A0}" srcOrd="0" destOrd="0" presId="urn:microsoft.com/office/officeart/2005/8/layout/hierarchy1"/>
    <dgm:cxn modelId="{D34C677D-8D43-4694-8A44-D7B0BB150A66}" srcId="{DD2EF85D-766E-43A4-9AB1-01A5272ED746}" destId="{14DF3406-8537-4580-9416-99B4E8C99217}" srcOrd="1" destOrd="0" parTransId="{CE075374-FA23-443D-A99F-405BB0CF596C}" sibTransId="{AC2714A9-618B-4DFC-A408-DF7356964163}"/>
    <dgm:cxn modelId="{8BCCB887-086A-49FD-BC12-C6C89EECF8ED}" type="presOf" srcId="{DD2EF85D-766E-43A4-9AB1-01A5272ED746}" destId="{D5E5B7F3-C2DC-4F0D-8901-FE0E8901BAB9}" srcOrd="0" destOrd="0" presId="urn:microsoft.com/office/officeart/2005/8/layout/hierarchy1"/>
    <dgm:cxn modelId="{028BFA8C-E611-4E82-879A-9B2509AA0B41}" srcId="{B125F39C-E5DF-4025-A41E-139CC309162E}" destId="{FD4AE56A-FC04-4FBF-859F-E5B824BADEF0}" srcOrd="0" destOrd="0" parTransId="{B5B67717-E5DB-48EF-8B47-A7DCF948A971}" sibTransId="{2BDD54E0-EE3C-45F7-97CB-51D786BEA9B3}"/>
    <dgm:cxn modelId="{62FDA393-518D-454E-9B89-81A8B2C8D43A}" srcId="{8745950E-E3D2-409E-898D-41631A222059}" destId="{B125F39C-E5DF-4025-A41E-139CC309162E}" srcOrd="1" destOrd="0" parTransId="{6A0F03CB-1FCA-43B8-809A-E82812DD78E5}" sibTransId="{A63EDF4E-2025-4E9A-ADB5-826261A5E3D8}"/>
    <dgm:cxn modelId="{8BD79DB2-B703-47D2-8701-244D04E8F266}" type="presOf" srcId="{B125F39C-E5DF-4025-A41E-139CC309162E}" destId="{0E7E019F-0CC2-4C14-9C98-963E04592A09}" srcOrd="0" destOrd="0" presId="urn:microsoft.com/office/officeart/2005/8/layout/hierarchy1"/>
    <dgm:cxn modelId="{387247C1-6C9F-4420-B542-D1622E41CFE9}" type="presOf" srcId="{FD4AE56A-FC04-4FBF-859F-E5B824BADEF0}" destId="{92ECD3BB-0833-4452-BD1C-A4589061BE73}" srcOrd="0" destOrd="0" presId="urn:microsoft.com/office/officeart/2005/8/layout/hierarchy1"/>
    <dgm:cxn modelId="{C44578CA-382F-4424-824F-D796F9D3148C}" type="presOf" srcId="{2049A99D-F7A4-4628-9761-3D40BE257101}" destId="{ACCE741B-CFF7-42A1-898E-A1D4E46ED402}" srcOrd="0" destOrd="0" presId="urn:microsoft.com/office/officeart/2005/8/layout/hierarchy1"/>
    <dgm:cxn modelId="{E35133D4-1C40-4C09-A876-2CE731C59C46}" type="presOf" srcId="{5B34B5F0-6D7C-46F9-871A-005811097307}" destId="{B4A1159D-0986-46DC-B6EF-8704F933A670}" srcOrd="0" destOrd="0" presId="urn:microsoft.com/office/officeart/2005/8/layout/hierarchy1"/>
    <dgm:cxn modelId="{C00C9AD4-DCEB-48E3-8795-1637135520AB}" srcId="{DD2EF85D-766E-43A4-9AB1-01A5272ED746}" destId="{9E02AB81-5674-4B0E-B512-B0CC5FDB50D0}" srcOrd="0" destOrd="0" parTransId="{2049A99D-F7A4-4628-9761-3D40BE257101}" sibTransId="{8AB280F4-7866-4E30-A80D-A496A15E248B}"/>
    <dgm:cxn modelId="{67D159D7-FFC4-4122-93A3-BA9B72DE77DB}" type="presOf" srcId="{8745950E-E3D2-409E-898D-41631A222059}" destId="{3C8E11DF-CC9A-48FA-B6F8-54715784969D}" srcOrd="0" destOrd="0" presId="urn:microsoft.com/office/officeart/2005/8/layout/hierarchy1"/>
    <dgm:cxn modelId="{86FE2DF1-5877-4C17-9EEE-3A8E03E7D333}" srcId="{7CC11F52-9927-433E-BA6F-B86C0706336C}" destId="{B6E17868-F9F6-414C-921E-2D5B9DE94A9C}" srcOrd="0" destOrd="0" parTransId="{1A9DBC34-B720-41E1-A97A-1FF249802D85}" sibTransId="{EDC0921B-DD6D-4CA4-B644-01F98D10B5A2}"/>
    <dgm:cxn modelId="{D55709F6-7999-44EF-B1BE-2F2E0D83E228}" type="presOf" srcId="{1D09BD3C-45F8-41D1-B578-E416C5B58351}" destId="{5C13BC20-0680-4435-BDD3-236762C2487F}" srcOrd="0" destOrd="0" presId="urn:microsoft.com/office/officeart/2005/8/layout/hierarchy1"/>
    <dgm:cxn modelId="{4340C2F8-8092-42E4-A419-67C4F7031C68}" type="presOf" srcId="{6A0F03CB-1FCA-43B8-809A-E82812DD78E5}" destId="{7CFA0CF8-00E5-44BD-99F0-2DAA9BAC7863}" srcOrd="0" destOrd="0" presId="urn:microsoft.com/office/officeart/2005/8/layout/hierarchy1"/>
    <dgm:cxn modelId="{41A8A423-6F96-4248-8DEE-EF8FC1DB8979}" type="presParOf" srcId="{1D14F236-F63A-4982-87F5-7D50E70A9699}" destId="{58A17F69-3E70-4FA8-9D72-718AC7F53612}" srcOrd="0" destOrd="0" presId="urn:microsoft.com/office/officeart/2005/8/layout/hierarchy1"/>
    <dgm:cxn modelId="{D80CB04F-37E0-46ED-BB3C-968EAB16DCF8}" type="presParOf" srcId="{58A17F69-3E70-4FA8-9D72-718AC7F53612}" destId="{8BA93D44-4C6D-4050-8B21-D95E23BAD7D7}" srcOrd="0" destOrd="0" presId="urn:microsoft.com/office/officeart/2005/8/layout/hierarchy1"/>
    <dgm:cxn modelId="{437AC1EE-04FD-4FB7-ABFE-C8D88A64F16C}" type="presParOf" srcId="{8BA93D44-4C6D-4050-8B21-D95E23BAD7D7}" destId="{424F435D-BDAA-4B98-8498-BFECE18F1BE9}" srcOrd="0" destOrd="0" presId="urn:microsoft.com/office/officeart/2005/8/layout/hierarchy1"/>
    <dgm:cxn modelId="{4D0A5185-2D04-4E16-AAA0-C0AE1327A060}" type="presParOf" srcId="{8BA93D44-4C6D-4050-8B21-D95E23BAD7D7}" destId="{D50CB798-4EA4-471E-B8C1-925EDE5CE0B7}" srcOrd="1" destOrd="0" presId="urn:microsoft.com/office/officeart/2005/8/layout/hierarchy1"/>
    <dgm:cxn modelId="{3942C2F1-EF31-470A-B245-FCE19C450072}" type="presParOf" srcId="{58A17F69-3E70-4FA8-9D72-718AC7F53612}" destId="{D0196F77-C4E7-4890-820F-D9175C8061E8}" srcOrd="1" destOrd="0" presId="urn:microsoft.com/office/officeart/2005/8/layout/hierarchy1"/>
    <dgm:cxn modelId="{BFA3FDFE-4FE3-441E-B352-ED7B2F8E6ACC}" type="presParOf" srcId="{D0196F77-C4E7-4890-820F-D9175C8061E8}" destId="{B4A1159D-0986-46DC-B6EF-8704F933A670}" srcOrd="0" destOrd="0" presId="urn:microsoft.com/office/officeart/2005/8/layout/hierarchy1"/>
    <dgm:cxn modelId="{AEC26484-BD78-47DD-8D49-35572765571E}" type="presParOf" srcId="{D0196F77-C4E7-4890-820F-D9175C8061E8}" destId="{B1F2E608-56D5-4AC8-A34E-1CAE0C2F35D1}" srcOrd="1" destOrd="0" presId="urn:microsoft.com/office/officeart/2005/8/layout/hierarchy1"/>
    <dgm:cxn modelId="{61E52758-F73A-4005-B334-7AF867B260DA}" type="presParOf" srcId="{B1F2E608-56D5-4AC8-A34E-1CAE0C2F35D1}" destId="{40996BC3-8862-43A1-8AEB-C3E5A94C47C2}" srcOrd="0" destOrd="0" presId="urn:microsoft.com/office/officeart/2005/8/layout/hierarchy1"/>
    <dgm:cxn modelId="{0BDFCBEC-59E2-4BC9-9165-234AB6DDC5A6}" type="presParOf" srcId="{40996BC3-8862-43A1-8AEB-C3E5A94C47C2}" destId="{01577A08-672B-43DC-BC88-0CD14FCA974A}" srcOrd="0" destOrd="0" presId="urn:microsoft.com/office/officeart/2005/8/layout/hierarchy1"/>
    <dgm:cxn modelId="{894E35E9-E8FC-47AD-8DF7-B8CF7D3E0F9C}" type="presParOf" srcId="{40996BC3-8862-43A1-8AEB-C3E5A94C47C2}" destId="{3C8E11DF-CC9A-48FA-B6F8-54715784969D}" srcOrd="1" destOrd="0" presId="urn:microsoft.com/office/officeart/2005/8/layout/hierarchy1"/>
    <dgm:cxn modelId="{63337080-B779-45CA-BA32-881C185C76D6}" type="presParOf" srcId="{B1F2E608-56D5-4AC8-A34E-1CAE0C2F35D1}" destId="{B9F1AC6A-5151-4328-ADA2-4BB5E2FDFF1A}" srcOrd="1" destOrd="0" presId="urn:microsoft.com/office/officeart/2005/8/layout/hierarchy1"/>
    <dgm:cxn modelId="{0D9AB0F2-242C-4076-A0AF-D763FBC0EE58}" type="presParOf" srcId="{B9F1AC6A-5151-4328-ADA2-4BB5E2FDFF1A}" destId="{630B7D8E-B49D-4040-B735-0EF1A584ADE4}" srcOrd="0" destOrd="0" presId="urn:microsoft.com/office/officeart/2005/8/layout/hierarchy1"/>
    <dgm:cxn modelId="{E8DC0D34-6256-4FD4-9642-1DD4CB24052F}" type="presParOf" srcId="{B9F1AC6A-5151-4328-ADA2-4BB5E2FDFF1A}" destId="{551495A9-3FC4-48EC-899E-063704B7444E}" srcOrd="1" destOrd="0" presId="urn:microsoft.com/office/officeart/2005/8/layout/hierarchy1"/>
    <dgm:cxn modelId="{0AFB9EA4-909A-4CA1-B52A-7CFF3C686827}" type="presParOf" srcId="{551495A9-3FC4-48EC-899E-063704B7444E}" destId="{86234058-B301-47DA-905B-9398861A2EDA}" srcOrd="0" destOrd="0" presId="urn:microsoft.com/office/officeart/2005/8/layout/hierarchy1"/>
    <dgm:cxn modelId="{21715A17-249D-455B-8B43-2F9F25D33A14}" type="presParOf" srcId="{86234058-B301-47DA-905B-9398861A2EDA}" destId="{27534945-7C0A-4B40-BDE7-65F4D268AC7C}" srcOrd="0" destOrd="0" presId="urn:microsoft.com/office/officeart/2005/8/layout/hierarchy1"/>
    <dgm:cxn modelId="{ADA54777-CE60-4CAC-8988-97E96C800F38}" type="presParOf" srcId="{86234058-B301-47DA-905B-9398861A2EDA}" destId="{D5E5B7F3-C2DC-4F0D-8901-FE0E8901BAB9}" srcOrd="1" destOrd="0" presId="urn:microsoft.com/office/officeart/2005/8/layout/hierarchy1"/>
    <dgm:cxn modelId="{72C1E8A9-A1AD-4424-9173-9BAC77EAA6C7}" type="presParOf" srcId="{551495A9-3FC4-48EC-899E-063704B7444E}" destId="{FCE1243E-9669-4DB0-AEB2-DF23B6805B26}" srcOrd="1" destOrd="0" presId="urn:microsoft.com/office/officeart/2005/8/layout/hierarchy1"/>
    <dgm:cxn modelId="{AE83B2B9-DDAE-4B62-9433-F1149F1CBF31}" type="presParOf" srcId="{FCE1243E-9669-4DB0-AEB2-DF23B6805B26}" destId="{ACCE741B-CFF7-42A1-898E-A1D4E46ED402}" srcOrd="0" destOrd="0" presId="urn:microsoft.com/office/officeart/2005/8/layout/hierarchy1"/>
    <dgm:cxn modelId="{18012381-E730-4DD1-B0A8-25E1C28CD5B4}" type="presParOf" srcId="{FCE1243E-9669-4DB0-AEB2-DF23B6805B26}" destId="{0CC3B534-0410-4D21-933A-ED8500C45461}" srcOrd="1" destOrd="0" presId="urn:microsoft.com/office/officeart/2005/8/layout/hierarchy1"/>
    <dgm:cxn modelId="{35D26FFD-DABE-4675-8A95-70B01EC9991D}" type="presParOf" srcId="{0CC3B534-0410-4D21-933A-ED8500C45461}" destId="{6B68E618-4877-47F3-BD88-D7B9FC6FFABE}" srcOrd="0" destOrd="0" presId="urn:microsoft.com/office/officeart/2005/8/layout/hierarchy1"/>
    <dgm:cxn modelId="{2EB4FD13-7216-4A71-B232-9A63C3F8F5F2}" type="presParOf" srcId="{6B68E618-4877-47F3-BD88-D7B9FC6FFABE}" destId="{D50830C0-CD59-4E2A-A883-C2E1CD174261}" srcOrd="0" destOrd="0" presId="urn:microsoft.com/office/officeart/2005/8/layout/hierarchy1"/>
    <dgm:cxn modelId="{463A51D2-5BFB-4DDD-93E8-39328C5F5D60}" type="presParOf" srcId="{6B68E618-4877-47F3-BD88-D7B9FC6FFABE}" destId="{112BA327-0ACB-44F2-BC00-02EE745666EF}" srcOrd="1" destOrd="0" presId="urn:microsoft.com/office/officeart/2005/8/layout/hierarchy1"/>
    <dgm:cxn modelId="{EF739D77-8ED5-478A-B5CE-157E36314F4C}" type="presParOf" srcId="{0CC3B534-0410-4D21-933A-ED8500C45461}" destId="{B55AE1D7-200E-4DB8-8083-8D698CC5941F}" srcOrd="1" destOrd="0" presId="urn:microsoft.com/office/officeart/2005/8/layout/hierarchy1"/>
    <dgm:cxn modelId="{5507E159-39B0-4221-8E5B-9E07CF06A983}" type="presParOf" srcId="{FCE1243E-9669-4DB0-AEB2-DF23B6805B26}" destId="{DC8054AA-7742-4AFC-A64F-049278CED904}" srcOrd="2" destOrd="0" presId="urn:microsoft.com/office/officeart/2005/8/layout/hierarchy1"/>
    <dgm:cxn modelId="{857711B2-4C72-4573-9E38-FE1ACAD1CDAC}" type="presParOf" srcId="{FCE1243E-9669-4DB0-AEB2-DF23B6805B26}" destId="{7588EB5F-F459-45EF-9619-44BC10C345B8}" srcOrd="3" destOrd="0" presId="urn:microsoft.com/office/officeart/2005/8/layout/hierarchy1"/>
    <dgm:cxn modelId="{F42097A0-B9B5-48B0-9A9F-25B098FEC21C}" type="presParOf" srcId="{7588EB5F-F459-45EF-9619-44BC10C345B8}" destId="{A3958C2A-4074-44F3-AC5D-44BE4B9478B9}" srcOrd="0" destOrd="0" presId="urn:microsoft.com/office/officeart/2005/8/layout/hierarchy1"/>
    <dgm:cxn modelId="{56269274-61AC-456F-BFE5-EA3917677FE7}" type="presParOf" srcId="{A3958C2A-4074-44F3-AC5D-44BE4B9478B9}" destId="{0538AF84-197A-4399-B03B-1997F9B517F9}" srcOrd="0" destOrd="0" presId="urn:microsoft.com/office/officeart/2005/8/layout/hierarchy1"/>
    <dgm:cxn modelId="{442712D7-3CC5-4AF2-9F9C-A887E50E5B98}" type="presParOf" srcId="{A3958C2A-4074-44F3-AC5D-44BE4B9478B9}" destId="{9A032F97-E86E-4FBB-B6D0-E531C4286246}" srcOrd="1" destOrd="0" presId="urn:microsoft.com/office/officeart/2005/8/layout/hierarchy1"/>
    <dgm:cxn modelId="{11121AD5-C3B4-4E98-8730-AE690ABA1DB4}" type="presParOf" srcId="{7588EB5F-F459-45EF-9619-44BC10C345B8}" destId="{B4C47594-DEEC-4AE4-BC53-927A9BA12A2C}" srcOrd="1" destOrd="0" presId="urn:microsoft.com/office/officeart/2005/8/layout/hierarchy1"/>
    <dgm:cxn modelId="{1EC9C6DD-3C43-40EF-A95B-C5C25612C6EE}" type="presParOf" srcId="{B9F1AC6A-5151-4328-ADA2-4BB5E2FDFF1A}" destId="{7CFA0CF8-00E5-44BD-99F0-2DAA9BAC7863}" srcOrd="2" destOrd="0" presId="urn:microsoft.com/office/officeart/2005/8/layout/hierarchy1"/>
    <dgm:cxn modelId="{B8121B42-06F5-4ED9-939E-769EEF4FB685}" type="presParOf" srcId="{B9F1AC6A-5151-4328-ADA2-4BB5E2FDFF1A}" destId="{902FA7E0-6FD1-4A65-A5BF-B754CA92B5AA}" srcOrd="3" destOrd="0" presId="urn:microsoft.com/office/officeart/2005/8/layout/hierarchy1"/>
    <dgm:cxn modelId="{C25288E5-9C7B-4428-8CD4-19CFFBD4D3B4}" type="presParOf" srcId="{902FA7E0-6FD1-4A65-A5BF-B754CA92B5AA}" destId="{FF924D57-CD7E-4040-900C-EBA706D8C125}" srcOrd="0" destOrd="0" presId="urn:microsoft.com/office/officeart/2005/8/layout/hierarchy1"/>
    <dgm:cxn modelId="{557FDD11-376E-417B-BD86-7247220687B4}" type="presParOf" srcId="{FF924D57-CD7E-4040-900C-EBA706D8C125}" destId="{F0F7562E-5211-4AD8-97F9-34E158F5E666}" srcOrd="0" destOrd="0" presId="urn:microsoft.com/office/officeart/2005/8/layout/hierarchy1"/>
    <dgm:cxn modelId="{6A611DB5-4D1C-4AE7-97C3-AC08012397B8}" type="presParOf" srcId="{FF924D57-CD7E-4040-900C-EBA706D8C125}" destId="{0E7E019F-0CC2-4C14-9C98-963E04592A09}" srcOrd="1" destOrd="0" presId="urn:microsoft.com/office/officeart/2005/8/layout/hierarchy1"/>
    <dgm:cxn modelId="{931CDF74-73F5-4370-8265-2640BE174644}" type="presParOf" srcId="{902FA7E0-6FD1-4A65-A5BF-B754CA92B5AA}" destId="{932845F8-49C3-45C6-9842-6B5DF23B578E}" srcOrd="1" destOrd="0" presId="urn:microsoft.com/office/officeart/2005/8/layout/hierarchy1"/>
    <dgm:cxn modelId="{7EE8C847-DA88-4ECB-BDB6-57AE01F6C5D1}" type="presParOf" srcId="{932845F8-49C3-45C6-9842-6B5DF23B578E}" destId="{644BA930-D16A-4495-9437-7D223CE6C57D}" srcOrd="0" destOrd="0" presId="urn:microsoft.com/office/officeart/2005/8/layout/hierarchy1"/>
    <dgm:cxn modelId="{AB2287E0-3E78-4A82-8498-79F3B44DAE50}" type="presParOf" srcId="{932845F8-49C3-45C6-9842-6B5DF23B578E}" destId="{005B695B-5258-4587-8F58-D5ABB82014C3}" srcOrd="1" destOrd="0" presId="urn:microsoft.com/office/officeart/2005/8/layout/hierarchy1"/>
    <dgm:cxn modelId="{6FEB251B-75B8-4D36-A114-0A31424C6A94}" type="presParOf" srcId="{005B695B-5258-4587-8F58-D5ABB82014C3}" destId="{9F96EDFD-C3B0-48D0-90E3-D8DBE56855F9}" srcOrd="0" destOrd="0" presId="urn:microsoft.com/office/officeart/2005/8/layout/hierarchy1"/>
    <dgm:cxn modelId="{A071C46D-68F2-4DE4-BA0B-3373F8995213}" type="presParOf" srcId="{9F96EDFD-C3B0-48D0-90E3-D8DBE56855F9}" destId="{9D78CB81-CAFC-41FE-99E4-61696BE26FBD}" srcOrd="0" destOrd="0" presId="urn:microsoft.com/office/officeart/2005/8/layout/hierarchy1"/>
    <dgm:cxn modelId="{42CA4B00-79C8-404E-AD26-659E4537FDF6}" type="presParOf" srcId="{9F96EDFD-C3B0-48D0-90E3-D8DBE56855F9}" destId="{92ECD3BB-0833-4452-BD1C-A4589061BE73}" srcOrd="1" destOrd="0" presId="urn:microsoft.com/office/officeart/2005/8/layout/hierarchy1"/>
    <dgm:cxn modelId="{0CAD0C2E-3EE1-4FA9-BF54-6065A97F72A8}" type="presParOf" srcId="{005B695B-5258-4587-8F58-D5ABB82014C3}" destId="{2C8611C5-DAC2-405B-BA95-022CB0B6D1ED}" srcOrd="1" destOrd="0" presId="urn:microsoft.com/office/officeart/2005/8/layout/hierarchy1"/>
    <dgm:cxn modelId="{F70EAFB0-E8AC-4F30-B638-A84BA58F61DF}" type="presParOf" srcId="{D0196F77-C4E7-4890-820F-D9175C8061E8}" destId="{16ED1276-00A5-41AC-B2CF-688C7304013A}" srcOrd="2" destOrd="0" presId="urn:microsoft.com/office/officeart/2005/8/layout/hierarchy1"/>
    <dgm:cxn modelId="{2F4EE6CF-7D9C-49CA-AA08-47EC7FACFC37}" type="presParOf" srcId="{D0196F77-C4E7-4890-820F-D9175C8061E8}" destId="{081DEC25-DCA4-4A37-8545-1F7EDACB166E}" srcOrd="3" destOrd="0" presId="urn:microsoft.com/office/officeart/2005/8/layout/hierarchy1"/>
    <dgm:cxn modelId="{1F07FAE2-0CCE-4BED-9545-0A6AD84E1745}" type="presParOf" srcId="{081DEC25-DCA4-4A37-8545-1F7EDACB166E}" destId="{CDED992E-4685-4428-822C-4F913AD715C8}" srcOrd="0" destOrd="0" presId="urn:microsoft.com/office/officeart/2005/8/layout/hierarchy1"/>
    <dgm:cxn modelId="{8236558B-600D-42F3-BDAE-CE4BC30CF4FF}" type="presParOf" srcId="{CDED992E-4685-4428-822C-4F913AD715C8}" destId="{8323D282-3B6A-4FA6-84C9-647D19ACC9D3}" srcOrd="0" destOrd="0" presId="urn:microsoft.com/office/officeart/2005/8/layout/hierarchy1"/>
    <dgm:cxn modelId="{261085CD-5017-4E98-A5B4-7A97EC4C4952}" type="presParOf" srcId="{CDED992E-4685-4428-822C-4F913AD715C8}" destId="{5C13BC20-0680-4435-BDD3-236762C2487F}" srcOrd="1" destOrd="0" presId="urn:microsoft.com/office/officeart/2005/8/layout/hierarchy1"/>
    <dgm:cxn modelId="{DA0B45B2-8FBA-40B6-8DF6-1E9EB77A97AA}" type="presParOf" srcId="{081DEC25-DCA4-4A37-8545-1F7EDACB166E}" destId="{31F06929-AE50-485A-8EE5-A779E340F040}" srcOrd="1" destOrd="0" presId="urn:microsoft.com/office/officeart/2005/8/layout/hierarchy1"/>
    <dgm:cxn modelId="{649FF666-CCE3-4A99-AAE3-0407539B0C87}" type="presParOf" srcId="{31F06929-AE50-485A-8EE5-A779E340F040}" destId="{66746F0F-127B-4AD9-AAA7-78CC154102A0}" srcOrd="0" destOrd="0" presId="urn:microsoft.com/office/officeart/2005/8/layout/hierarchy1"/>
    <dgm:cxn modelId="{D41A1ECD-2B80-4B79-9B12-183567581E11}" type="presParOf" srcId="{31F06929-AE50-485A-8EE5-A779E340F040}" destId="{874C033F-7C08-47D1-97D9-6B3567FC4090}" srcOrd="1" destOrd="0" presId="urn:microsoft.com/office/officeart/2005/8/layout/hierarchy1"/>
    <dgm:cxn modelId="{6FEFEA67-2026-4AC0-A0E6-1E75FDEDF475}" type="presParOf" srcId="{874C033F-7C08-47D1-97D9-6B3567FC4090}" destId="{105960EB-C41B-44F6-83D9-153DD226F244}" srcOrd="0" destOrd="0" presId="urn:microsoft.com/office/officeart/2005/8/layout/hierarchy1"/>
    <dgm:cxn modelId="{D3816C2C-8FB9-434A-BAA9-9E4AF865EC11}" type="presParOf" srcId="{105960EB-C41B-44F6-83D9-153DD226F244}" destId="{DA2B2AE2-05C1-4441-A6E7-6BB2F75AA233}" srcOrd="0" destOrd="0" presId="urn:microsoft.com/office/officeart/2005/8/layout/hierarchy1"/>
    <dgm:cxn modelId="{13180114-8808-41B6-A4C3-27A5197A3573}" type="presParOf" srcId="{105960EB-C41B-44F6-83D9-153DD226F244}" destId="{75C07123-28D9-4C58-95CC-185398FE7487}" srcOrd="1" destOrd="0" presId="urn:microsoft.com/office/officeart/2005/8/layout/hierarchy1"/>
    <dgm:cxn modelId="{74BDDA68-5855-44A6-8AFB-E1D1694D19E7}" type="presParOf" srcId="{874C033F-7C08-47D1-97D9-6B3567FC4090}" destId="{44B99B91-B381-494E-AF94-2A75A71CF17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EA1219-54E2-41EE-A487-7409C56BEE9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6EBD6E-D399-4A46-A292-08B85E47E886}">
      <dgm:prSet phldrT="[Текст]"/>
      <dgm:spPr/>
      <dgm:t>
        <a:bodyPr/>
        <a:lstStyle/>
        <a:p>
          <a:r>
            <a:rPr lang="ru-RU" dirty="0"/>
            <a:t>Ребенок получает должный надзор и поддержку в семье</a:t>
          </a:r>
        </a:p>
      </dgm:t>
    </dgm:pt>
    <dgm:pt modelId="{C796F645-2062-4078-95CC-4E90728546C5}" type="parTrans" cxnId="{3D7A01B4-C004-4769-A435-452B5637C607}">
      <dgm:prSet/>
      <dgm:spPr/>
      <dgm:t>
        <a:bodyPr/>
        <a:lstStyle/>
        <a:p>
          <a:endParaRPr lang="ru-RU"/>
        </a:p>
      </dgm:t>
    </dgm:pt>
    <dgm:pt modelId="{AB808076-98AE-44D5-99A4-CF56B377FA28}" type="sibTrans" cxnId="{3D7A01B4-C004-4769-A435-452B5637C607}">
      <dgm:prSet/>
      <dgm:spPr/>
      <dgm:t>
        <a:bodyPr/>
        <a:lstStyle/>
        <a:p>
          <a:endParaRPr lang="ru-RU"/>
        </a:p>
      </dgm:t>
    </dgm:pt>
    <dgm:pt modelId="{F6B8AFF8-A969-4773-B27D-C16362C62D18}">
      <dgm:prSet phldrT="[Текст]"/>
      <dgm:spPr/>
      <dgm:t>
        <a:bodyPr/>
        <a:lstStyle/>
        <a:p>
          <a:r>
            <a:rPr lang="ru-RU" dirty="0"/>
            <a:t>Ребенок получает должный надзор и защиту в замещающей семье</a:t>
          </a:r>
        </a:p>
      </dgm:t>
    </dgm:pt>
    <dgm:pt modelId="{5520E039-5F35-48AA-B20B-E41E255AB7F0}" type="parTrans" cxnId="{1B2FB810-BB11-496F-9409-704EB28A77E1}">
      <dgm:prSet/>
      <dgm:spPr/>
      <dgm:t>
        <a:bodyPr/>
        <a:lstStyle/>
        <a:p>
          <a:endParaRPr lang="ru-RU"/>
        </a:p>
      </dgm:t>
    </dgm:pt>
    <dgm:pt modelId="{8937BCAC-2D91-487D-8D73-6D3E480090BF}" type="sibTrans" cxnId="{1B2FB810-BB11-496F-9409-704EB28A77E1}">
      <dgm:prSet/>
      <dgm:spPr/>
      <dgm:t>
        <a:bodyPr/>
        <a:lstStyle/>
        <a:p>
          <a:endParaRPr lang="ru-RU"/>
        </a:p>
      </dgm:t>
    </dgm:pt>
    <dgm:pt modelId="{90B67AD3-ABB3-4E8D-AB6C-8AE02C95BFC2}">
      <dgm:prSet phldrT="[Текст]"/>
      <dgm:spPr/>
      <dgm:t>
        <a:bodyPr/>
        <a:lstStyle/>
        <a:p>
          <a:r>
            <a:rPr lang="ru-RU" dirty="0"/>
            <a:t>Мы «жалеем» ребенка и сохраняем его в семье. Проводим с ним ИПР</a:t>
          </a:r>
        </a:p>
      </dgm:t>
    </dgm:pt>
    <dgm:pt modelId="{7F2E327A-FC4A-4C91-ACAF-238FF7FC8ADD}" type="parTrans" cxnId="{4A011AC7-30AE-458E-85CD-107EA032CE8D}">
      <dgm:prSet/>
      <dgm:spPr/>
      <dgm:t>
        <a:bodyPr/>
        <a:lstStyle/>
        <a:p>
          <a:endParaRPr lang="ru-RU"/>
        </a:p>
      </dgm:t>
    </dgm:pt>
    <dgm:pt modelId="{B0555E83-6D67-40D9-9CE4-CCC54FF8A364}" type="sibTrans" cxnId="{4A011AC7-30AE-458E-85CD-107EA032CE8D}">
      <dgm:prSet/>
      <dgm:spPr/>
      <dgm:t>
        <a:bodyPr/>
        <a:lstStyle/>
        <a:p>
          <a:endParaRPr lang="ru-RU"/>
        </a:p>
      </dgm:t>
    </dgm:pt>
    <dgm:pt modelId="{A3264EDC-BD04-47D9-8777-201DA7C7EC4E}">
      <dgm:prSet phldrT="[Текст]"/>
      <dgm:spPr/>
      <dgm:t>
        <a:bodyPr/>
        <a:lstStyle/>
        <a:p>
          <a:r>
            <a:rPr lang="ru-RU" dirty="0"/>
            <a:t>Ребенок усугубляет конфликт с законом и попадает в депривацию</a:t>
          </a:r>
        </a:p>
      </dgm:t>
    </dgm:pt>
    <dgm:pt modelId="{338939BB-35B1-4309-8CA3-D0BD46CD9AD0}" type="parTrans" cxnId="{A2991CE4-D1A5-42E3-8C0B-7A886E703A64}">
      <dgm:prSet/>
      <dgm:spPr/>
      <dgm:t>
        <a:bodyPr/>
        <a:lstStyle/>
        <a:p>
          <a:endParaRPr lang="ru-RU"/>
        </a:p>
      </dgm:t>
    </dgm:pt>
    <dgm:pt modelId="{387BBE54-3264-43B6-81A1-CDAE22A6C3AE}" type="sibTrans" cxnId="{A2991CE4-D1A5-42E3-8C0B-7A886E703A64}">
      <dgm:prSet/>
      <dgm:spPr/>
      <dgm:t>
        <a:bodyPr/>
        <a:lstStyle/>
        <a:p>
          <a:endParaRPr lang="ru-RU"/>
        </a:p>
      </dgm:t>
    </dgm:pt>
    <dgm:pt modelId="{BB2FECFE-64C4-4522-BF26-10D6D8CF4017}">
      <dgm:prSet phldrT="[Текст]"/>
      <dgm:spPr/>
      <dgm:t>
        <a:bodyPr/>
        <a:lstStyle/>
        <a:p>
          <a:r>
            <a:rPr lang="ru-RU" dirty="0"/>
            <a:t>Мы работаем по преодолению отсутствия надзора в семье</a:t>
          </a:r>
        </a:p>
      </dgm:t>
    </dgm:pt>
    <dgm:pt modelId="{4DB07A70-11F6-4301-9303-799F4042FE3F}" type="sibTrans" cxnId="{41622C42-CE25-481E-A14D-C2C3EE5BDFC8}">
      <dgm:prSet/>
      <dgm:spPr/>
      <dgm:t>
        <a:bodyPr/>
        <a:lstStyle/>
        <a:p>
          <a:endParaRPr lang="ru-RU"/>
        </a:p>
      </dgm:t>
    </dgm:pt>
    <dgm:pt modelId="{A20917FD-6C4B-4B51-AD88-910036F6F508}" type="parTrans" cxnId="{41622C42-CE25-481E-A14D-C2C3EE5BDFC8}">
      <dgm:prSet/>
      <dgm:spPr/>
      <dgm:t>
        <a:bodyPr/>
        <a:lstStyle/>
        <a:p>
          <a:endParaRPr lang="ru-RU"/>
        </a:p>
      </dgm:t>
    </dgm:pt>
    <dgm:pt modelId="{935FA8F8-5C8F-4D18-91D4-C42BC6F89ABB}">
      <dgm:prSet phldrT="[Текст]"/>
      <dgm:spPr/>
      <dgm:t>
        <a:bodyPr/>
        <a:lstStyle/>
        <a:p>
          <a:r>
            <a:rPr lang="ru-RU" dirty="0"/>
            <a:t>ребенок вследствие отсутствия надзора за его поведением и образом жизни совершает деяния, содержащие признаки административного правонарушения либо преступления</a:t>
          </a:r>
        </a:p>
      </dgm:t>
    </dgm:pt>
    <dgm:pt modelId="{44E706F1-9FF6-4BFA-9275-BAED1420B6FB}" type="sibTrans" cxnId="{C0D29B07-2200-42B9-9706-AC61EB119FE0}">
      <dgm:prSet/>
      <dgm:spPr/>
      <dgm:t>
        <a:bodyPr/>
        <a:lstStyle/>
        <a:p>
          <a:endParaRPr lang="ru-RU"/>
        </a:p>
      </dgm:t>
    </dgm:pt>
    <dgm:pt modelId="{D399FEAA-6A0F-4153-A4ED-F6E8799AC302}" type="parTrans" cxnId="{C0D29B07-2200-42B9-9706-AC61EB119FE0}">
      <dgm:prSet/>
      <dgm:spPr/>
      <dgm:t>
        <a:bodyPr/>
        <a:lstStyle/>
        <a:p>
          <a:endParaRPr lang="ru-RU"/>
        </a:p>
      </dgm:t>
    </dgm:pt>
    <dgm:pt modelId="{672133F2-1D9E-4ACD-9555-A75A9E6E2A77}" type="pres">
      <dgm:prSet presAssocID="{94EA1219-54E2-41EE-A487-7409C56BEE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BB0D09-D620-484E-9910-7263BE11490D}" type="pres">
      <dgm:prSet presAssocID="{935FA8F8-5C8F-4D18-91D4-C42BC6F89ABB}" presName="root1" presStyleCnt="0"/>
      <dgm:spPr/>
    </dgm:pt>
    <dgm:pt modelId="{7543EA7E-D957-420A-9888-E4D822ACA1DC}" type="pres">
      <dgm:prSet presAssocID="{935FA8F8-5C8F-4D18-91D4-C42BC6F89ABB}" presName="LevelOneTextNode" presStyleLbl="node0" presStyleIdx="0" presStyleCnt="1">
        <dgm:presLayoutVars>
          <dgm:chPref val="3"/>
        </dgm:presLayoutVars>
      </dgm:prSet>
      <dgm:spPr/>
    </dgm:pt>
    <dgm:pt modelId="{D416875D-2871-4565-BF93-4CC6DA64653A}" type="pres">
      <dgm:prSet presAssocID="{935FA8F8-5C8F-4D18-91D4-C42BC6F89ABB}" presName="level2hierChild" presStyleCnt="0"/>
      <dgm:spPr/>
    </dgm:pt>
    <dgm:pt modelId="{0BE64554-1F41-4A06-8555-D43BCEA787A6}" type="pres">
      <dgm:prSet presAssocID="{A20917FD-6C4B-4B51-AD88-910036F6F508}" presName="conn2-1" presStyleLbl="parChTrans1D2" presStyleIdx="0" presStyleCnt="2"/>
      <dgm:spPr/>
    </dgm:pt>
    <dgm:pt modelId="{5E707CC7-0204-428D-AA40-C8A9445F7E7E}" type="pres">
      <dgm:prSet presAssocID="{A20917FD-6C4B-4B51-AD88-910036F6F508}" presName="connTx" presStyleLbl="parChTrans1D2" presStyleIdx="0" presStyleCnt="2"/>
      <dgm:spPr/>
    </dgm:pt>
    <dgm:pt modelId="{3E25F06B-914A-4257-8745-7B0C49036EED}" type="pres">
      <dgm:prSet presAssocID="{BB2FECFE-64C4-4522-BF26-10D6D8CF4017}" presName="root2" presStyleCnt="0"/>
      <dgm:spPr/>
    </dgm:pt>
    <dgm:pt modelId="{FB4EA340-D8CB-41D8-B36F-D759D1C14B70}" type="pres">
      <dgm:prSet presAssocID="{BB2FECFE-64C4-4522-BF26-10D6D8CF4017}" presName="LevelTwoTextNode" presStyleLbl="node2" presStyleIdx="0" presStyleCnt="2">
        <dgm:presLayoutVars>
          <dgm:chPref val="3"/>
        </dgm:presLayoutVars>
      </dgm:prSet>
      <dgm:spPr/>
    </dgm:pt>
    <dgm:pt modelId="{77A6D55E-203D-4D17-A22D-33943AFD8D4C}" type="pres">
      <dgm:prSet presAssocID="{BB2FECFE-64C4-4522-BF26-10D6D8CF4017}" presName="level3hierChild" presStyleCnt="0"/>
      <dgm:spPr/>
    </dgm:pt>
    <dgm:pt modelId="{759B29D0-BE15-45CD-A24B-C45452031D34}" type="pres">
      <dgm:prSet presAssocID="{C796F645-2062-4078-95CC-4E90728546C5}" presName="conn2-1" presStyleLbl="parChTrans1D3" presStyleIdx="0" presStyleCnt="3"/>
      <dgm:spPr/>
    </dgm:pt>
    <dgm:pt modelId="{88B4677C-721D-42EE-A250-0B8334B46735}" type="pres">
      <dgm:prSet presAssocID="{C796F645-2062-4078-95CC-4E90728546C5}" presName="connTx" presStyleLbl="parChTrans1D3" presStyleIdx="0" presStyleCnt="3"/>
      <dgm:spPr/>
    </dgm:pt>
    <dgm:pt modelId="{32D22248-630F-49E2-B560-4572563B1E96}" type="pres">
      <dgm:prSet presAssocID="{326EBD6E-D399-4A46-A292-08B85E47E886}" presName="root2" presStyleCnt="0"/>
      <dgm:spPr/>
    </dgm:pt>
    <dgm:pt modelId="{C5805D57-9605-4C19-87F5-D5192EE56B1A}" type="pres">
      <dgm:prSet presAssocID="{326EBD6E-D399-4A46-A292-08B85E47E886}" presName="LevelTwoTextNode" presStyleLbl="node3" presStyleIdx="0" presStyleCnt="3">
        <dgm:presLayoutVars>
          <dgm:chPref val="3"/>
        </dgm:presLayoutVars>
      </dgm:prSet>
      <dgm:spPr/>
    </dgm:pt>
    <dgm:pt modelId="{E2DA9A81-2D04-4B0A-AA9D-C159EA08D089}" type="pres">
      <dgm:prSet presAssocID="{326EBD6E-D399-4A46-A292-08B85E47E886}" presName="level3hierChild" presStyleCnt="0"/>
      <dgm:spPr/>
    </dgm:pt>
    <dgm:pt modelId="{D87F6BD7-1493-45E2-B205-C44450C2513F}" type="pres">
      <dgm:prSet presAssocID="{5520E039-5F35-48AA-B20B-E41E255AB7F0}" presName="conn2-1" presStyleLbl="parChTrans1D3" presStyleIdx="1" presStyleCnt="3"/>
      <dgm:spPr/>
    </dgm:pt>
    <dgm:pt modelId="{2C256CF3-3930-444D-B5F9-F6BF2A65AA99}" type="pres">
      <dgm:prSet presAssocID="{5520E039-5F35-48AA-B20B-E41E255AB7F0}" presName="connTx" presStyleLbl="parChTrans1D3" presStyleIdx="1" presStyleCnt="3"/>
      <dgm:spPr/>
    </dgm:pt>
    <dgm:pt modelId="{0BAEF5E9-8122-497D-AD70-ED8007FDA745}" type="pres">
      <dgm:prSet presAssocID="{F6B8AFF8-A969-4773-B27D-C16362C62D18}" presName="root2" presStyleCnt="0"/>
      <dgm:spPr/>
    </dgm:pt>
    <dgm:pt modelId="{02C334E7-0382-4377-A6BB-E1C467F997F1}" type="pres">
      <dgm:prSet presAssocID="{F6B8AFF8-A969-4773-B27D-C16362C62D18}" presName="LevelTwoTextNode" presStyleLbl="node3" presStyleIdx="1" presStyleCnt="3">
        <dgm:presLayoutVars>
          <dgm:chPref val="3"/>
        </dgm:presLayoutVars>
      </dgm:prSet>
      <dgm:spPr/>
    </dgm:pt>
    <dgm:pt modelId="{376D5ADA-4A11-42D7-8DF1-9A9E6D8D3203}" type="pres">
      <dgm:prSet presAssocID="{F6B8AFF8-A969-4773-B27D-C16362C62D18}" presName="level3hierChild" presStyleCnt="0"/>
      <dgm:spPr/>
    </dgm:pt>
    <dgm:pt modelId="{CE794352-93AA-4365-8816-C3A8450AD73F}" type="pres">
      <dgm:prSet presAssocID="{7F2E327A-FC4A-4C91-ACAF-238FF7FC8ADD}" presName="conn2-1" presStyleLbl="parChTrans1D2" presStyleIdx="1" presStyleCnt="2"/>
      <dgm:spPr/>
    </dgm:pt>
    <dgm:pt modelId="{6AC86F97-850C-42D5-BD64-89CF6C38A78A}" type="pres">
      <dgm:prSet presAssocID="{7F2E327A-FC4A-4C91-ACAF-238FF7FC8ADD}" presName="connTx" presStyleLbl="parChTrans1D2" presStyleIdx="1" presStyleCnt="2"/>
      <dgm:spPr/>
    </dgm:pt>
    <dgm:pt modelId="{EE896F64-9C55-4DC6-8191-FDB546637002}" type="pres">
      <dgm:prSet presAssocID="{90B67AD3-ABB3-4E8D-AB6C-8AE02C95BFC2}" presName="root2" presStyleCnt="0"/>
      <dgm:spPr/>
    </dgm:pt>
    <dgm:pt modelId="{C2D22F48-4AF9-45D4-B0AF-1F3625211D74}" type="pres">
      <dgm:prSet presAssocID="{90B67AD3-ABB3-4E8D-AB6C-8AE02C95BFC2}" presName="LevelTwoTextNode" presStyleLbl="node2" presStyleIdx="1" presStyleCnt="2">
        <dgm:presLayoutVars>
          <dgm:chPref val="3"/>
        </dgm:presLayoutVars>
      </dgm:prSet>
      <dgm:spPr/>
    </dgm:pt>
    <dgm:pt modelId="{0FBF3A6B-28CA-4871-9757-D89E6F426E65}" type="pres">
      <dgm:prSet presAssocID="{90B67AD3-ABB3-4E8D-AB6C-8AE02C95BFC2}" presName="level3hierChild" presStyleCnt="0"/>
      <dgm:spPr/>
    </dgm:pt>
    <dgm:pt modelId="{06C9EB44-B4C7-436F-AFA2-322F5557E44E}" type="pres">
      <dgm:prSet presAssocID="{338939BB-35B1-4309-8CA3-D0BD46CD9AD0}" presName="conn2-1" presStyleLbl="parChTrans1D3" presStyleIdx="2" presStyleCnt="3"/>
      <dgm:spPr/>
    </dgm:pt>
    <dgm:pt modelId="{D6712999-DC62-4E39-BE68-2854DD2AA1BE}" type="pres">
      <dgm:prSet presAssocID="{338939BB-35B1-4309-8CA3-D0BD46CD9AD0}" presName="connTx" presStyleLbl="parChTrans1D3" presStyleIdx="2" presStyleCnt="3"/>
      <dgm:spPr/>
    </dgm:pt>
    <dgm:pt modelId="{7A7C7513-36C1-4EA1-AF16-3B847E3F3FF9}" type="pres">
      <dgm:prSet presAssocID="{A3264EDC-BD04-47D9-8777-201DA7C7EC4E}" presName="root2" presStyleCnt="0"/>
      <dgm:spPr/>
    </dgm:pt>
    <dgm:pt modelId="{2A823075-E9B6-450A-B80D-6B523A59027C}" type="pres">
      <dgm:prSet presAssocID="{A3264EDC-BD04-47D9-8777-201DA7C7EC4E}" presName="LevelTwoTextNode" presStyleLbl="node3" presStyleIdx="2" presStyleCnt="3">
        <dgm:presLayoutVars>
          <dgm:chPref val="3"/>
        </dgm:presLayoutVars>
      </dgm:prSet>
      <dgm:spPr/>
    </dgm:pt>
    <dgm:pt modelId="{C9B8AFAD-A75E-411F-AA67-A21F6FD9152B}" type="pres">
      <dgm:prSet presAssocID="{A3264EDC-BD04-47D9-8777-201DA7C7EC4E}" presName="level3hierChild" presStyleCnt="0"/>
      <dgm:spPr/>
    </dgm:pt>
  </dgm:ptLst>
  <dgm:cxnLst>
    <dgm:cxn modelId="{C0D29B07-2200-42B9-9706-AC61EB119FE0}" srcId="{94EA1219-54E2-41EE-A487-7409C56BEE94}" destId="{935FA8F8-5C8F-4D18-91D4-C42BC6F89ABB}" srcOrd="0" destOrd="0" parTransId="{D399FEAA-6A0F-4153-A4ED-F6E8799AC302}" sibTransId="{44E706F1-9FF6-4BFA-9275-BAED1420B6FB}"/>
    <dgm:cxn modelId="{1B2FB810-BB11-496F-9409-704EB28A77E1}" srcId="{BB2FECFE-64C4-4522-BF26-10D6D8CF4017}" destId="{F6B8AFF8-A969-4773-B27D-C16362C62D18}" srcOrd="1" destOrd="0" parTransId="{5520E039-5F35-48AA-B20B-E41E255AB7F0}" sibTransId="{8937BCAC-2D91-487D-8D73-6D3E480090BF}"/>
    <dgm:cxn modelId="{40A67A1A-81B2-4011-BF7B-4D76FAA7750F}" type="presOf" srcId="{A20917FD-6C4B-4B51-AD88-910036F6F508}" destId="{0BE64554-1F41-4A06-8555-D43BCEA787A6}" srcOrd="0" destOrd="0" presId="urn:microsoft.com/office/officeart/2005/8/layout/hierarchy2"/>
    <dgm:cxn modelId="{98C5711C-F340-4C1C-9D88-64B84116CF0A}" type="presOf" srcId="{94EA1219-54E2-41EE-A487-7409C56BEE94}" destId="{672133F2-1D9E-4ACD-9555-A75A9E6E2A77}" srcOrd="0" destOrd="0" presId="urn:microsoft.com/office/officeart/2005/8/layout/hierarchy2"/>
    <dgm:cxn modelId="{A2318A35-5973-44C4-8494-70EA182723D4}" type="presOf" srcId="{326EBD6E-D399-4A46-A292-08B85E47E886}" destId="{C5805D57-9605-4C19-87F5-D5192EE56B1A}" srcOrd="0" destOrd="0" presId="urn:microsoft.com/office/officeart/2005/8/layout/hierarchy2"/>
    <dgm:cxn modelId="{17164261-B7E3-40D1-B431-9364AA775C9B}" type="presOf" srcId="{90B67AD3-ABB3-4E8D-AB6C-8AE02C95BFC2}" destId="{C2D22F48-4AF9-45D4-B0AF-1F3625211D74}" srcOrd="0" destOrd="0" presId="urn:microsoft.com/office/officeart/2005/8/layout/hierarchy2"/>
    <dgm:cxn modelId="{41622C42-CE25-481E-A14D-C2C3EE5BDFC8}" srcId="{935FA8F8-5C8F-4D18-91D4-C42BC6F89ABB}" destId="{BB2FECFE-64C4-4522-BF26-10D6D8CF4017}" srcOrd="0" destOrd="0" parTransId="{A20917FD-6C4B-4B51-AD88-910036F6F508}" sibTransId="{4DB07A70-11F6-4301-9303-799F4042FE3F}"/>
    <dgm:cxn modelId="{F046434B-AB9E-4130-B348-A549FC88CA84}" type="presOf" srcId="{A3264EDC-BD04-47D9-8777-201DA7C7EC4E}" destId="{2A823075-E9B6-450A-B80D-6B523A59027C}" srcOrd="0" destOrd="0" presId="urn:microsoft.com/office/officeart/2005/8/layout/hierarchy2"/>
    <dgm:cxn modelId="{6710594C-6C7B-468A-8AF1-1FA787AAB1F0}" type="presOf" srcId="{5520E039-5F35-48AA-B20B-E41E255AB7F0}" destId="{2C256CF3-3930-444D-B5F9-F6BF2A65AA99}" srcOrd="1" destOrd="0" presId="urn:microsoft.com/office/officeart/2005/8/layout/hierarchy2"/>
    <dgm:cxn modelId="{0C6FEC6D-2170-4D34-A7E1-62727511DC93}" type="presOf" srcId="{338939BB-35B1-4309-8CA3-D0BD46CD9AD0}" destId="{06C9EB44-B4C7-436F-AFA2-322F5557E44E}" srcOrd="0" destOrd="0" presId="urn:microsoft.com/office/officeart/2005/8/layout/hierarchy2"/>
    <dgm:cxn modelId="{F69B4D54-1100-4F89-B5F2-AB2D2B910A36}" type="presOf" srcId="{7F2E327A-FC4A-4C91-ACAF-238FF7FC8ADD}" destId="{6AC86F97-850C-42D5-BD64-89CF6C38A78A}" srcOrd="1" destOrd="0" presId="urn:microsoft.com/office/officeart/2005/8/layout/hierarchy2"/>
    <dgm:cxn modelId="{160B7156-B8C5-4A94-8823-BD83C5496FCA}" type="presOf" srcId="{C796F645-2062-4078-95CC-4E90728546C5}" destId="{88B4677C-721D-42EE-A250-0B8334B46735}" srcOrd="1" destOrd="0" presId="urn:microsoft.com/office/officeart/2005/8/layout/hierarchy2"/>
    <dgm:cxn modelId="{FEC3D081-69EC-4C1B-B92F-E3D7FBA03566}" type="presOf" srcId="{BB2FECFE-64C4-4522-BF26-10D6D8CF4017}" destId="{FB4EA340-D8CB-41D8-B36F-D759D1C14B70}" srcOrd="0" destOrd="0" presId="urn:microsoft.com/office/officeart/2005/8/layout/hierarchy2"/>
    <dgm:cxn modelId="{E9A9A49A-899D-4933-915C-0478FBB9AFA6}" type="presOf" srcId="{935FA8F8-5C8F-4D18-91D4-C42BC6F89ABB}" destId="{7543EA7E-D957-420A-9888-E4D822ACA1DC}" srcOrd="0" destOrd="0" presId="urn:microsoft.com/office/officeart/2005/8/layout/hierarchy2"/>
    <dgm:cxn modelId="{EB1D40B0-540A-476C-AFB7-A3B8213A4ED2}" type="presOf" srcId="{A20917FD-6C4B-4B51-AD88-910036F6F508}" destId="{5E707CC7-0204-428D-AA40-C8A9445F7E7E}" srcOrd="1" destOrd="0" presId="urn:microsoft.com/office/officeart/2005/8/layout/hierarchy2"/>
    <dgm:cxn modelId="{3D7A01B4-C004-4769-A435-452B5637C607}" srcId="{BB2FECFE-64C4-4522-BF26-10D6D8CF4017}" destId="{326EBD6E-D399-4A46-A292-08B85E47E886}" srcOrd="0" destOrd="0" parTransId="{C796F645-2062-4078-95CC-4E90728546C5}" sibTransId="{AB808076-98AE-44D5-99A4-CF56B377FA28}"/>
    <dgm:cxn modelId="{E8F9EAB8-9708-4FA9-B1AA-6A293B6C3642}" type="presOf" srcId="{338939BB-35B1-4309-8CA3-D0BD46CD9AD0}" destId="{D6712999-DC62-4E39-BE68-2854DD2AA1BE}" srcOrd="1" destOrd="0" presId="urn:microsoft.com/office/officeart/2005/8/layout/hierarchy2"/>
    <dgm:cxn modelId="{DAD071BF-096D-445B-A913-0EDB8BB2720D}" type="presOf" srcId="{7F2E327A-FC4A-4C91-ACAF-238FF7FC8ADD}" destId="{CE794352-93AA-4365-8816-C3A8450AD73F}" srcOrd="0" destOrd="0" presId="urn:microsoft.com/office/officeart/2005/8/layout/hierarchy2"/>
    <dgm:cxn modelId="{4A011AC7-30AE-458E-85CD-107EA032CE8D}" srcId="{935FA8F8-5C8F-4D18-91D4-C42BC6F89ABB}" destId="{90B67AD3-ABB3-4E8D-AB6C-8AE02C95BFC2}" srcOrd="1" destOrd="0" parTransId="{7F2E327A-FC4A-4C91-ACAF-238FF7FC8ADD}" sibTransId="{B0555E83-6D67-40D9-9CE4-CCC54FF8A364}"/>
    <dgm:cxn modelId="{E27286D1-A55B-4E7E-9F8B-104020E41618}" type="presOf" srcId="{5520E039-5F35-48AA-B20B-E41E255AB7F0}" destId="{D87F6BD7-1493-45E2-B205-C44450C2513F}" srcOrd="0" destOrd="0" presId="urn:microsoft.com/office/officeart/2005/8/layout/hierarchy2"/>
    <dgm:cxn modelId="{EC2E8AE0-854F-4F07-9A40-F168289A3BF0}" type="presOf" srcId="{C796F645-2062-4078-95CC-4E90728546C5}" destId="{759B29D0-BE15-45CD-A24B-C45452031D34}" srcOrd="0" destOrd="0" presId="urn:microsoft.com/office/officeart/2005/8/layout/hierarchy2"/>
    <dgm:cxn modelId="{A2991CE4-D1A5-42E3-8C0B-7A886E703A64}" srcId="{90B67AD3-ABB3-4E8D-AB6C-8AE02C95BFC2}" destId="{A3264EDC-BD04-47D9-8777-201DA7C7EC4E}" srcOrd="0" destOrd="0" parTransId="{338939BB-35B1-4309-8CA3-D0BD46CD9AD0}" sibTransId="{387BBE54-3264-43B6-81A1-CDAE22A6C3AE}"/>
    <dgm:cxn modelId="{90D3F6EC-BF4A-4647-8DA6-F276EF106F9D}" type="presOf" srcId="{F6B8AFF8-A969-4773-B27D-C16362C62D18}" destId="{02C334E7-0382-4377-A6BB-E1C467F997F1}" srcOrd="0" destOrd="0" presId="urn:microsoft.com/office/officeart/2005/8/layout/hierarchy2"/>
    <dgm:cxn modelId="{D90520E3-718F-46F1-A6C0-5A343B3B0BB7}" type="presParOf" srcId="{672133F2-1D9E-4ACD-9555-A75A9E6E2A77}" destId="{94BB0D09-D620-484E-9910-7263BE11490D}" srcOrd="0" destOrd="0" presId="urn:microsoft.com/office/officeart/2005/8/layout/hierarchy2"/>
    <dgm:cxn modelId="{8CB83B91-ABB3-4705-A903-FF9A6DC82F40}" type="presParOf" srcId="{94BB0D09-D620-484E-9910-7263BE11490D}" destId="{7543EA7E-D957-420A-9888-E4D822ACA1DC}" srcOrd="0" destOrd="0" presId="urn:microsoft.com/office/officeart/2005/8/layout/hierarchy2"/>
    <dgm:cxn modelId="{46DBF8CB-BED7-4E9B-8FC6-C1F6C5F7CF24}" type="presParOf" srcId="{94BB0D09-D620-484E-9910-7263BE11490D}" destId="{D416875D-2871-4565-BF93-4CC6DA64653A}" srcOrd="1" destOrd="0" presId="urn:microsoft.com/office/officeart/2005/8/layout/hierarchy2"/>
    <dgm:cxn modelId="{542064A3-22A4-4E4E-A2CD-C3056F197D6F}" type="presParOf" srcId="{D416875D-2871-4565-BF93-4CC6DA64653A}" destId="{0BE64554-1F41-4A06-8555-D43BCEA787A6}" srcOrd="0" destOrd="0" presId="urn:microsoft.com/office/officeart/2005/8/layout/hierarchy2"/>
    <dgm:cxn modelId="{3163293F-6009-47BD-99F5-26B3E1339107}" type="presParOf" srcId="{0BE64554-1F41-4A06-8555-D43BCEA787A6}" destId="{5E707CC7-0204-428D-AA40-C8A9445F7E7E}" srcOrd="0" destOrd="0" presId="urn:microsoft.com/office/officeart/2005/8/layout/hierarchy2"/>
    <dgm:cxn modelId="{8B625308-DE99-487C-BB55-3ED0818C94BC}" type="presParOf" srcId="{D416875D-2871-4565-BF93-4CC6DA64653A}" destId="{3E25F06B-914A-4257-8745-7B0C49036EED}" srcOrd="1" destOrd="0" presId="urn:microsoft.com/office/officeart/2005/8/layout/hierarchy2"/>
    <dgm:cxn modelId="{D5EF1AAA-ED3E-40D7-B5E5-B12C276E6C64}" type="presParOf" srcId="{3E25F06B-914A-4257-8745-7B0C49036EED}" destId="{FB4EA340-D8CB-41D8-B36F-D759D1C14B70}" srcOrd="0" destOrd="0" presId="urn:microsoft.com/office/officeart/2005/8/layout/hierarchy2"/>
    <dgm:cxn modelId="{15A3A089-EEE1-403D-8EDD-1721B00AB3A6}" type="presParOf" srcId="{3E25F06B-914A-4257-8745-7B0C49036EED}" destId="{77A6D55E-203D-4D17-A22D-33943AFD8D4C}" srcOrd="1" destOrd="0" presId="urn:microsoft.com/office/officeart/2005/8/layout/hierarchy2"/>
    <dgm:cxn modelId="{12BB0BC5-07A4-4DAB-8141-9EC1A5CC7DD3}" type="presParOf" srcId="{77A6D55E-203D-4D17-A22D-33943AFD8D4C}" destId="{759B29D0-BE15-45CD-A24B-C45452031D34}" srcOrd="0" destOrd="0" presId="urn:microsoft.com/office/officeart/2005/8/layout/hierarchy2"/>
    <dgm:cxn modelId="{E9016CAC-6CBF-40BA-B549-DFF0AE658EC7}" type="presParOf" srcId="{759B29D0-BE15-45CD-A24B-C45452031D34}" destId="{88B4677C-721D-42EE-A250-0B8334B46735}" srcOrd="0" destOrd="0" presId="urn:microsoft.com/office/officeart/2005/8/layout/hierarchy2"/>
    <dgm:cxn modelId="{20C9F192-C965-4729-B233-CD7D24F9C0C7}" type="presParOf" srcId="{77A6D55E-203D-4D17-A22D-33943AFD8D4C}" destId="{32D22248-630F-49E2-B560-4572563B1E96}" srcOrd="1" destOrd="0" presId="urn:microsoft.com/office/officeart/2005/8/layout/hierarchy2"/>
    <dgm:cxn modelId="{FAA095C7-AB40-4B21-9E85-EC490E12C8F7}" type="presParOf" srcId="{32D22248-630F-49E2-B560-4572563B1E96}" destId="{C5805D57-9605-4C19-87F5-D5192EE56B1A}" srcOrd="0" destOrd="0" presId="urn:microsoft.com/office/officeart/2005/8/layout/hierarchy2"/>
    <dgm:cxn modelId="{437EB48A-2AE3-4D08-9ABE-7ADEF1F7A61D}" type="presParOf" srcId="{32D22248-630F-49E2-B560-4572563B1E96}" destId="{E2DA9A81-2D04-4B0A-AA9D-C159EA08D089}" srcOrd="1" destOrd="0" presId="urn:microsoft.com/office/officeart/2005/8/layout/hierarchy2"/>
    <dgm:cxn modelId="{BD4F127C-C329-424E-A1A5-EC0AF51A8475}" type="presParOf" srcId="{77A6D55E-203D-4D17-A22D-33943AFD8D4C}" destId="{D87F6BD7-1493-45E2-B205-C44450C2513F}" srcOrd="2" destOrd="0" presId="urn:microsoft.com/office/officeart/2005/8/layout/hierarchy2"/>
    <dgm:cxn modelId="{3480EA97-CB13-4DDA-BCCC-DFECE32EA44B}" type="presParOf" srcId="{D87F6BD7-1493-45E2-B205-C44450C2513F}" destId="{2C256CF3-3930-444D-B5F9-F6BF2A65AA99}" srcOrd="0" destOrd="0" presId="urn:microsoft.com/office/officeart/2005/8/layout/hierarchy2"/>
    <dgm:cxn modelId="{A91F23E9-9074-4F0E-9A58-5C9E6AC2E02D}" type="presParOf" srcId="{77A6D55E-203D-4D17-A22D-33943AFD8D4C}" destId="{0BAEF5E9-8122-497D-AD70-ED8007FDA745}" srcOrd="3" destOrd="0" presId="urn:microsoft.com/office/officeart/2005/8/layout/hierarchy2"/>
    <dgm:cxn modelId="{4CCA7D76-660F-4057-BD53-4132EE5EA983}" type="presParOf" srcId="{0BAEF5E9-8122-497D-AD70-ED8007FDA745}" destId="{02C334E7-0382-4377-A6BB-E1C467F997F1}" srcOrd="0" destOrd="0" presId="urn:microsoft.com/office/officeart/2005/8/layout/hierarchy2"/>
    <dgm:cxn modelId="{1856BCA6-592F-4634-8586-263CA2B04F4A}" type="presParOf" srcId="{0BAEF5E9-8122-497D-AD70-ED8007FDA745}" destId="{376D5ADA-4A11-42D7-8DF1-9A9E6D8D3203}" srcOrd="1" destOrd="0" presId="urn:microsoft.com/office/officeart/2005/8/layout/hierarchy2"/>
    <dgm:cxn modelId="{7663500F-AEF5-4181-B3D6-C55E0B9FE698}" type="presParOf" srcId="{D416875D-2871-4565-BF93-4CC6DA64653A}" destId="{CE794352-93AA-4365-8816-C3A8450AD73F}" srcOrd="2" destOrd="0" presId="urn:microsoft.com/office/officeart/2005/8/layout/hierarchy2"/>
    <dgm:cxn modelId="{F748C4E0-BAF4-4CA5-8096-C075E981CA0E}" type="presParOf" srcId="{CE794352-93AA-4365-8816-C3A8450AD73F}" destId="{6AC86F97-850C-42D5-BD64-89CF6C38A78A}" srcOrd="0" destOrd="0" presId="urn:microsoft.com/office/officeart/2005/8/layout/hierarchy2"/>
    <dgm:cxn modelId="{FC2E0F26-CF1C-495F-B681-50CC95772C05}" type="presParOf" srcId="{D416875D-2871-4565-BF93-4CC6DA64653A}" destId="{EE896F64-9C55-4DC6-8191-FDB546637002}" srcOrd="3" destOrd="0" presId="urn:microsoft.com/office/officeart/2005/8/layout/hierarchy2"/>
    <dgm:cxn modelId="{EF5FDBF2-6174-4CE1-94A9-9045BB358084}" type="presParOf" srcId="{EE896F64-9C55-4DC6-8191-FDB546637002}" destId="{C2D22F48-4AF9-45D4-B0AF-1F3625211D74}" srcOrd="0" destOrd="0" presId="urn:microsoft.com/office/officeart/2005/8/layout/hierarchy2"/>
    <dgm:cxn modelId="{E8E3DA26-ABEC-4344-9757-F55E9FDF040C}" type="presParOf" srcId="{EE896F64-9C55-4DC6-8191-FDB546637002}" destId="{0FBF3A6B-28CA-4871-9757-D89E6F426E65}" srcOrd="1" destOrd="0" presId="urn:microsoft.com/office/officeart/2005/8/layout/hierarchy2"/>
    <dgm:cxn modelId="{C64FEC1D-5336-49BD-BE88-76FBA45C2B12}" type="presParOf" srcId="{0FBF3A6B-28CA-4871-9757-D89E6F426E65}" destId="{06C9EB44-B4C7-436F-AFA2-322F5557E44E}" srcOrd="0" destOrd="0" presId="urn:microsoft.com/office/officeart/2005/8/layout/hierarchy2"/>
    <dgm:cxn modelId="{D6140E5F-2786-4BA2-A82D-898200F8D27A}" type="presParOf" srcId="{06C9EB44-B4C7-436F-AFA2-322F5557E44E}" destId="{D6712999-DC62-4E39-BE68-2854DD2AA1BE}" srcOrd="0" destOrd="0" presId="urn:microsoft.com/office/officeart/2005/8/layout/hierarchy2"/>
    <dgm:cxn modelId="{53FC4700-0170-4A1C-AA12-AB69CE8D0CF6}" type="presParOf" srcId="{0FBF3A6B-28CA-4871-9757-D89E6F426E65}" destId="{7A7C7513-36C1-4EA1-AF16-3B847E3F3FF9}" srcOrd="1" destOrd="0" presId="urn:microsoft.com/office/officeart/2005/8/layout/hierarchy2"/>
    <dgm:cxn modelId="{478C12DA-6CD6-4A60-AF1A-314104E5F2FC}" type="presParOf" srcId="{7A7C7513-36C1-4EA1-AF16-3B847E3F3FF9}" destId="{2A823075-E9B6-450A-B80D-6B523A59027C}" srcOrd="0" destOrd="0" presId="urn:microsoft.com/office/officeart/2005/8/layout/hierarchy2"/>
    <dgm:cxn modelId="{EB5861BD-BD72-4B9E-8940-F6E7AC1B41CB}" type="presParOf" srcId="{7A7C7513-36C1-4EA1-AF16-3B847E3F3FF9}" destId="{C9B8AFAD-A75E-411F-AA67-A21F6FD9152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07F5E2-534F-455D-8ABB-E9394A3AC3B2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153FCE-940E-4039-BEA2-C37BE600EFFE}">
      <dgm:prSet phldrT="[Текст]"/>
      <dgm:spPr/>
      <dgm:t>
        <a:bodyPr/>
        <a:lstStyle/>
        <a:p>
          <a:r>
            <a:rPr lang="ru-RU" dirty="0"/>
            <a:t>Ресурсы</a:t>
          </a:r>
        </a:p>
        <a:p>
          <a:r>
            <a:rPr lang="en-US" dirty="0"/>
            <a:t>Resources</a:t>
          </a:r>
          <a:endParaRPr lang="ru-RU" dirty="0"/>
        </a:p>
      </dgm:t>
    </dgm:pt>
    <dgm:pt modelId="{40AAC8C7-5E93-4E01-B46A-7FF5F4617EA5}" type="parTrans" cxnId="{7CC8ECDF-EEE1-4414-A084-610D6F960544}">
      <dgm:prSet/>
      <dgm:spPr/>
      <dgm:t>
        <a:bodyPr/>
        <a:lstStyle/>
        <a:p>
          <a:endParaRPr lang="ru-RU"/>
        </a:p>
      </dgm:t>
    </dgm:pt>
    <dgm:pt modelId="{DD44C4DF-A482-4375-B523-69CF42E639BF}" type="sibTrans" cxnId="{7CC8ECDF-EEE1-4414-A084-610D6F960544}">
      <dgm:prSet/>
      <dgm:spPr/>
      <dgm:t>
        <a:bodyPr/>
        <a:lstStyle/>
        <a:p>
          <a:endParaRPr lang="ru-RU"/>
        </a:p>
      </dgm:t>
    </dgm:pt>
    <dgm:pt modelId="{F930C672-4051-4B8C-95E1-573D9306878F}">
      <dgm:prSet phldrT="[Текст]"/>
      <dgm:spPr/>
      <dgm:t>
        <a:bodyPr/>
        <a:lstStyle/>
        <a:p>
          <a:r>
            <a:rPr lang="ru-RU" dirty="0"/>
            <a:t>Деятельность</a:t>
          </a:r>
        </a:p>
        <a:p>
          <a:r>
            <a:rPr lang="en-US" dirty="0"/>
            <a:t>Activities</a:t>
          </a:r>
          <a:endParaRPr lang="ru-RU" dirty="0"/>
        </a:p>
      </dgm:t>
    </dgm:pt>
    <dgm:pt modelId="{D8484CEE-84BE-4BBC-9D87-AF2B93E32366}" type="parTrans" cxnId="{50231902-CDC6-4EC3-8B9E-C5391BACABB1}">
      <dgm:prSet/>
      <dgm:spPr/>
      <dgm:t>
        <a:bodyPr/>
        <a:lstStyle/>
        <a:p>
          <a:endParaRPr lang="ru-RU"/>
        </a:p>
      </dgm:t>
    </dgm:pt>
    <dgm:pt modelId="{600DCBAA-E8C2-4BD8-B907-8B6DEC7E0F19}" type="sibTrans" cxnId="{50231902-CDC6-4EC3-8B9E-C5391BACABB1}">
      <dgm:prSet/>
      <dgm:spPr/>
      <dgm:t>
        <a:bodyPr/>
        <a:lstStyle/>
        <a:p>
          <a:endParaRPr lang="ru-RU"/>
        </a:p>
      </dgm:t>
    </dgm:pt>
    <dgm:pt modelId="{AD32A654-F00F-41A5-8216-D33ACBB25E24}">
      <dgm:prSet phldrT="[Текст]"/>
      <dgm:spPr/>
      <dgm:t>
        <a:bodyPr/>
        <a:lstStyle/>
        <a:p>
          <a:r>
            <a:rPr lang="ru-RU" dirty="0"/>
            <a:t>Продукт</a:t>
          </a:r>
        </a:p>
        <a:p>
          <a:r>
            <a:rPr lang="en-US" dirty="0"/>
            <a:t>Outputs</a:t>
          </a:r>
          <a:endParaRPr lang="ru-RU" dirty="0"/>
        </a:p>
      </dgm:t>
    </dgm:pt>
    <dgm:pt modelId="{F01B08B4-822E-42D7-89D9-852C501FBC45}" type="parTrans" cxnId="{10175CE5-C3A3-4EFB-B03D-822A0D5AABC5}">
      <dgm:prSet/>
      <dgm:spPr/>
      <dgm:t>
        <a:bodyPr/>
        <a:lstStyle/>
        <a:p>
          <a:endParaRPr lang="ru-RU"/>
        </a:p>
      </dgm:t>
    </dgm:pt>
    <dgm:pt modelId="{BB89306A-96D3-480A-888C-2014AF91ED6E}" type="sibTrans" cxnId="{10175CE5-C3A3-4EFB-B03D-822A0D5AABC5}">
      <dgm:prSet/>
      <dgm:spPr/>
      <dgm:t>
        <a:bodyPr/>
        <a:lstStyle/>
        <a:p>
          <a:endParaRPr lang="ru-RU"/>
        </a:p>
      </dgm:t>
    </dgm:pt>
    <dgm:pt modelId="{57E89DD2-14CD-4368-AA4B-05FBE8D054A3}">
      <dgm:prSet/>
      <dgm:spPr/>
      <dgm:t>
        <a:bodyPr/>
        <a:lstStyle/>
        <a:p>
          <a:r>
            <a:rPr lang="en-US" dirty="0"/>
            <a:t> </a:t>
          </a:r>
          <a:r>
            <a:rPr lang="ru-RU" dirty="0"/>
            <a:t>Влияние </a:t>
          </a:r>
          <a:r>
            <a:rPr lang="en-US" dirty="0"/>
            <a:t>Impact</a:t>
          </a:r>
          <a:endParaRPr lang="ru-RU" dirty="0"/>
        </a:p>
      </dgm:t>
    </dgm:pt>
    <dgm:pt modelId="{6E47104A-B747-4057-BDA6-F621ADD0FD89}" type="parTrans" cxnId="{935B330F-A587-407A-8FC8-229F9CC9358C}">
      <dgm:prSet/>
      <dgm:spPr/>
      <dgm:t>
        <a:bodyPr/>
        <a:lstStyle/>
        <a:p>
          <a:endParaRPr lang="ru-RU"/>
        </a:p>
      </dgm:t>
    </dgm:pt>
    <dgm:pt modelId="{E0990833-A518-4935-90DA-C1CAB5605DFE}" type="sibTrans" cxnId="{935B330F-A587-407A-8FC8-229F9CC9358C}">
      <dgm:prSet/>
      <dgm:spPr/>
      <dgm:t>
        <a:bodyPr/>
        <a:lstStyle/>
        <a:p>
          <a:endParaRPr lang="ru-RU"/>
        </a:p>
      </dgm:t>
    </dgm:pt>
    <dgm:pt modelId="{CABD9CB2-FB30-4D3D-9CAE-C567A212D20C}">
      <dgm:prSet/>
      <dgm:spPr/>
      <dgm:t>
        <a:bodyPr/>
        <a:lstStyle/>
        <a:p>
          <a:r>
            <a:rPr lang="ru-RU" dirty="0"/>
            <a:t>Эффект </a:t>
          </a:r>
          <a:r>
            <a:rPr lang="en-US" dirty="0"/>
            <a:t>Outcomes</a:t>
          </a:r>
          <a:endParaRPr lang="ru-RU" dirty="0"/>
        </a:p>
      </dgm:t>
    </dgm:pt>
    <dgm:pt modelId="{98D87693-7BD0-42C7-B27B-1DE138B610C7}" type="parTrans" cxnId="{4418F8DC-FF75-4248-82CE-6CC1C76404D0}">
      <dgm:prSet/>
      <dgm:spPr/>
      <dgm:t>
        <a:bodyPr/>
        <a:lstStyle/>
        <a:p>
          <a:endParaRPr lang="ru-RU"/>
        </a:p>
      </dgm:t>
    </dgm:pt>
    <dgm:pt modelId="{1AC7DE7B-45F5-41F8-A28A-9EDB393D2635}" type="sibTrans" cxnId="{4418F8DC-FF75-4248-82CE-6CC1C76404D0}">
      <dgm:prSet/>
      <dgm:spPr/>
      <dgm:t>
        <a:bodyPr/>
        <a:lstStyle/>
        <a:p>
          <a:endParaRPr lang="ru-RU"/>
        </a:p>
      </dgm:t>
    </dgm:pt>
    <dgm:pt modelId="{64B8AE02-A46B-4981-85CA-109172623F6B}" type="pres">
      <dgm:prSet presAssocID="{EF07F5E2-534F-455D-8ABB-E9394A3AC3B2}" presName="Name0" presStyleCnt="0">
        <dgm:presLayoutVars>
          <dgm:dir/>
          <dgm:resizeHandles val="exact"/>
        </dgm:presLayoutVars>
      </dgm:prSet>
      <dgm:spPr/>
    </dgm:pt>
    <dgm:pt modelId="{EF36DADB-9B83-40D4-8AB4-3AAB25C572A9}" type="pres">
      <dgm:prSet presAssocID="{AF153FCE-940E-4039-BEA2-C37BE600EFFE}" presName="composite" presStyleCnt="0"/>
      <dgm:spPr/>
    </dgm:pt>
    <dgm:pt modelId="{4E283B74-C085-49C3-8742-5CFEDA9C7570}" type="pres">
      <dgm:prSet presAssocID="{AF153FCE-940E-4039-BEA2-C37BE600EFFE}" presName="imagSh" presStyleLbl="bgImgPlace1" presStyleIdx="0" presStyleCnt="5" custLinFactNeighborX="-428" custLinFactNeighborY="-30597"/>
      <dgm:spPr>
        <a:blipFill rotWithShape="1">
          <a:blip xmlns:r="http://schemas.openxmlformats.org/officeDocument/2006/relationships"/>
          <a:stretch>
            <a:fillRect/>
          </a:stretch>
        </a:blipFill>
      </dgm:spPr>
    </dgm:pt>
    <dgm:pt modelId="{AFEF4557-3F67-4DFA-AE45-635DE3C84347}" type="pres">
      <dgm:prSet presAssocID="{AF153FCE-940E-4039-BEA2-C37BE600EFFE}" presName="txNode" presStyleLbl="node1" presStyleIdx="0" presStyleCnt="5">
        <dgm:presLayoutVars>
          <dgm:bulletEnabled val="1"/>
        </dgm:presLayoutVars>
      </dgm:prSet>
      <dgm:spPr/>
    </dgm:pt>
    <dgm:pt modelId="{FF114773-FFD3-41DE-B375-4B4C1CF44DF7}" type="pres">
      <dgm:prSet presAssocID="{DD44C4DF-A482-4375-B523-69CF42E639BF}" presName="sibTrans" presStyleLbl="sibTrans2D1" presStyleIdx="0" presStyleCnt="4"/>
      <dgm:spPr/>
    </dgm:pt>
    <dgm:pt modelId="{FCDFABB8-8F96-4810-BC02-D6E081B52B02}" type="pres">
      <dgm:prSet presAssocID="{DD44C4DF-A482-4375-B523-69CF42E639BF}" presName="connTx" presStyleLbl="sibTrans2D1" presStyleIdx="0" presStyleCnt="4"/>
      <dgm:spPr/>
    </dgm:pt>
    <dgm:pt modelId="{FB84A802-8076-4616-8F46-1E8F106D1036}" type="pres">
      <dgm:prSet presAssocID="{F930C672-4051-4B8C-95E1-573D9306878F}" presName="composite" presStyleCnt="0"/>
      <dgm:spPr/>
    </dgm:pt>
    <dgm:pt modelId="{CC351A5D-93AB-4930-ACBD-4EB3605CE637}" type="pres">
      <dgm:prSet presAssocID="{F930C672-4051-4B8C-95E1-573D9306878F}" presName="imagSh" presStyleLbl="bgImgPlace1" presStyleIdx="1" presStyleCnt="5" custLinFactNeighborX="-5327" custLinFactNeighborY="-30597"/>
      <dgm:spPr>
        <a:blipFill rotWithShape="1">
          <a:blip xmlns:r="http://schemas.openxmlformats.org/officeDocument/2006/relationships"/>
          <a:stretch>
            <a:fillRect/>
          </a:stretch>
        </a:blipFill>
      </dgm:spPr>
    </dgm:pt>
    <dgm:pt modelId="{F49555CE-3FD8-47F5-B558-7550D1DE19CC}" type="pres">
      <dgm:prSet presAssocID="{F930C672-4051-4B8C-95E1-573D9306878F}" presName="txNode" presStyleLbl="node1" presStyleIdx="1" presStyleCnt="5">
        <dgm:presLayoutVars>
          <dgm:bulletEnabled val="1"/>
        </dgm:presLayoutVars>
      </dgm:prSet>
      <dgm:spPr/>
    </dgm:pt>
    <dgm:pt modelId="{07AE1349-FDD6-41BA-B347-DCB1C2C12ECF}" type="pres">
      <dgm:prSet presAssocID="{600DCBAA-E8C2-4BD8-B907-8B6DEC7E0F19}" presName="sibTrans" presStyleLbl="sibTrans2D1" presStyleIdx="1" presStyleCnt="4"/>
      <dgm:spPr/>
    </dgm:pt>
    <dgm:pt modelId="{5E0A2522-3FFF-4C3C-8301-59B3A1FB366E}" type="pres">
      <dgm:prSet presAssocID="{600DCBAA-E8C2-4BD8-B907-8B6DEC7E0F19}" presName="connTx" presStyleLbl="sibTrans2D1" presStyleIdx="1" presStyleCnt="4"/>
      <dgm:spPr/>
    </dgm:pt>
    <dgm:pt modelId="{11EEB6AC-B4AC-430B-A10E-EB8547EE5838}" type="pres">
      <dgm:prSet presAssocID="{AD32A654-F00F-41A5-8216-D33ACBB25E24}" presName="composite" presStyleCnt="0"/>
      <dgm:spPr/>
    </dgm:pt>
    <dgm:pt modelId="{F878C882-4CEA-4FD1-8355-2A129AFB171F}" type="pres">
      <dgm:prSet presAssocID="{AD32A654-F00F-41A5-8216-D33ACBB25E24}" presName="imagSh" presStyleLbl="bgImgPlace1" presStyleIdx="2" presStyleCnt="5" custLinFactNeighborX="-7991" custLinFactNeighborY="-30597"/>
      <dgm:spPr>
        <a:blipFill rotWithShape="1">
          <a:blip xmlns:r="http://schemas.openxmlformats.org/officeDocument/2006/relationships"/>
          <a:stretch>
            <a:fillRect/>
          </a:stretch>
        </a:blipFill>
      </dgm:spPr>
    </dgm:pt>
    <dgm:pt modelId="{02D711B6-D75F-4B91-802A-0E4129BF87B1}" type="pres">
      <dgm:prSet presAssocID="{AD32A654-F00F-41A5-8216-D33ACBB25E24}" presName="txNode" presStyleLbl="node1" presStyleIdx="2" presStyleCnt="5">
        <dgm:presLayoutVars>
          <dgm:bulletEnabled val="1"/>
        </dgm:presLayoutVars>
      </dgm:prSet>
      <dgm:spPr/>
    </dgm:pt>
    <dgm:pt modelId="{4CBF9E82-8535-4DC8-BBB5-DF16D5C3236A}" type="pres">
      <dgm:prSet presAssocID="{BB89306A-96D3-480A-888C-2014AF91ED6E}" presName="sibTrans" presStyleLbl="sibTrans2D1" presStyleIdx="2" presStyleCnt="4"/>
      <dgm:spPr/>
    </dgm:pt>
    <dgm:pt modelId="{04069312-0D52-4D37-8CC9-53B9460ADEB5}" type="pres">
      <dgm:prSet presAssocID="{BB89306A-96D3-480A-888C-2014AF91ED6E}" presName="connTx" presStyleLbl="sibTrans2D1" presStyleIdx="2" presStyleCnt="4"/>
      <dgm:spPr/>
    </dgm:pt>
    <dgm:pt modelId="{9624394B-3A39-48AA-9E68-3EC895CDB077}" type="pres">
      <dgm:prSet presAssocID="{CABD9CB2-FB30-4D3D-9CAE-C567A212D20C}" presName="composite" presStyleCnt="0"/>
      <dgm:spPr/>
    </dgm:pt>
    <dgm:pt modelId="{F453B858-670C-4347-A95E-62DCD1837B24}" type="pres">
      <dgm:prSet presAssocID="{CABD9CB2-FB30-4D3D-9CAE-C567A212D20C}" presName="imagSh" presStyleLbl="bgImgPlace1" presStyleIdx="3" presStyleCnt="5" custLinFactNeighborX="-3196" custLinFactNeighborY="-30597"/>
      <dgm:spPr>
        <a:blipFill rotWithShape="1">
          <a:blip xmlns:r="http://schemas.openxmlformats.org/officeDocument/2006/relationships"/>
          <a:stretch>
            <a:fillRect/>
          </a:stretch>
        </a:blipFill>
      </dgm:spPr>
    </dgm:pt>
    <dgm:pt modelId="{FB044595-72D2-4795-BFFB-F9C1B5C1280B}" type="pres">
      <dgm:prSet presAssocID="{CABD9CB2-FB30-4D3D-9CAE-C567A212D20C}" presName="txNode" presStyleLbl="node1" presStyleIdx="3" presStyleCnt="5">
        <dgm:presLayoutVars>
          <dgm:bulletEnabled val="1"/>
        </dgm:presLayoutVars>
      </dgm:prSet>
      <dgm:spPr/>
    </dgm:pt>
    <dgm:pt modelId="{91EFB1FE-3D3A-423A-8477-3992DF6202F5}" type="pres">
      <dgm:prSet presAssocID="{1AC7DE7B-45F5-41F8-A28A-9EDB393D2635}" presName="sibTrans" presStyleLbl="sibTrans2D1" presStyleIdx="3" presStyleCnt="4"/>
      <dgm:spPr/>
    </dgm:pt>
    <dgm:pt modelId="{2E4A0920-C9B5-425A-B1A6-87B55D6615D3}" type="pres">
      <dgm:prSet presAssocID="{1AC7DE7B-45F5-41F8-A28A-9EDB393D2635}" presName="connTx" presStyleLbl="sibTrans2D1" presStyleIdx="3" presStyleCnt="4"/>
      <dgm:spPr/>
    </dgm:pt>
    <dgm:pt modelId="{B93A4030-8CDC-4C63-BB8E-1FA7D4A267F9}" type="pres">
      <dgm:prSet presAssocID="{57E89DD2-14CD-4368-AA4B-05FBE8D054A3}" presName="composite" presStyleCnt="0"/>
      <dgm:spPr/>
    </dgm:pt>
    <dgm:pt modelId="{24E8CF9D-30AB-43CF-AFEE-7249EFD73E8B}" type="pres">
      <dgm:prSet presAssocID="{57E89DD2-14CD-4368-AA4B-05FBE8D054A3}" presName="imagSh" presStyleLbl="bgImgPlace1" presStyleIdx="4" presStyleCnt="5" custLinFactNeighborX="-5860" custLinFactNeighborY="-30597"/>
      <dgm:spPr>
        <a:blipFill rotWithShape="1">
          <a:blip xmlns:r="http://schemas.openxmlformats.org/officeDocument/2006/relationships"/>
          <a:stretch>
            <a:fillRect/>
          </a:stretch>
        </a:blipFill>
      </dgm:spPr>
    </dgm:pt>
    <dgm:pt modelId="{2BA4C0CE-B03A-487B-825E-F9EBEFEC417F}" type="pres">
      <dgm:prSet presAssocID="{57E89DD2-14CD-4368-AA4B-05FBE8D054A3}" presName="txNode" presStyleLbl="node1" presStyleIdx="4" presStyleCnt="5">
        <dgm:presLayoutVars>
          <dgm:bulletEnabled val="1"/>
        </dgm:presLayoutVars>
      </dgm:prSet>
      <dgm:spPr/>
    </dgm:pt>
  </dgm:ptLst>
  <dgm:cxnLst>
    <dgm:cxn modelId="{50231902-CDC6-4EC3-8B9E-C5391BACABB1}" srcId="{EF07F5E2-534F-455D-8ABB-E9394A3AC3B2}" destId="{F930C672-4051-4B8C-95E1-573D9306878F}" srcOrd="1" destOrd="0" parTransId="{D8484CEE-84BE-4BBC-9D87-AF2B93E32366}" sibTransId="{600DCBAA-E8C2-4BD8-B907-8B6DEC7E0F19}"/>
    <dgm:cxn modelId="{935B330F-A587-407A-8FC8-229F9CC9358C}" srcId="{EF07F5E2-534F-455D-8ABB-E9394A3AC3B2}" destId="{57E89DD2-14CD-4368-AA4B-05FBE8D054A3}" srcOrd="4" destOrd="0" parTransId="{6E47104A-B747-4057-BDA6-F621ADD0FD89}" sibTransId="{E0990833-A518-4935-90DA-C1CAB5605DFE}"/>
    <dgm:cxn modelId="{9A89CD1D-094E-48A9-BEF6-24F24CB73C60}" type="presOf" srcId="{600DCBAA-E8C2-4BD8-B907-8B6DEC7E0F19}" destId="{07AE1349-FDD6-41BA-B347-DCB1C2C12ECF}" srcOrd="0" destOrd="0" presId="urn:microsoft.com/office/officeart/2005/8/layout/hProcess10"/>
    <dgm:cxn modelId="{FD6FC723-E44F-406B-A608-0B4E6E22DDEA}" type="presOf" srcId="{DD44C4DF-A482-4375-B523-69CF42E639BF}" destId="{FF114773-FFD3-41DE-B375-4B4C1CF44DF7}" srcOrd="0" destOrd="0" presId="urn:microsoft.com/office/officeart/2005/8/layout/hProcess10"/>
    <dgm:cxn modelId="{95D6962E-58D4-4E5E-81B0-CF5F1F5E888E}" type="presOf" srcId="{1AC7DE7B-45F5-41F8-A28A-9EDB393D2635}" destId="{2E4A0920-C9B5-425A-B1A6-87B55D6615D3}" srcOrd="1" destOrd="0" presId="urn:microsoft.com/office/officeart/2005/8/layout/hProcess10"/>
    <dgm:cxn modelId="{F030743E-446D-4629-A2D3-0789DEDBE129}" type="presOf" srcId="{AF153FCE-940E-4039-BEA2-C37BE600EFFE}" destId="{AFEF4557-3F67-4DFA-AE45-635DE3C84347}" srcOrd="0" destOrd="0" presId="urn:microsoft.com/office/officeart/2005/8/layout/hProcess10"/>
    <dgm:cxn modelId="{729FBE42-6F15-436C-B254-E62D2B0B47B9}" type="presOf" srcId="{AD32A654-F00F-41A5-8216-D33ACBB25E24}" destId="{02D711B6-D75F-4B91-802A-0E4129BF87B1}" srcOrd="0" destOrd="0" presId="urn:microsoft.com/office/officeart/2005/8/layout/hProcess10"/>
    <dgm:cxn modelId="{3454294D-ADF8-4B57-95A3-DFF228C6A6F5}" type="presOf" srcId="{57E89DD2-14CD-4368-AA4B-05FBE8D054A3}" destId="{2BA4C0CE-B03A-487B-825E-F9EBEFEC417F}" srcOrd="0" destOrd="0" presId="urn:microsoft.com/office/officeart/2005/8/layout/hProcess10"/>
    <dgm:cxn modelId="{C467AD4D-B17A-4314-8262-FDD5AD883E1A}" type="presOf" srcId="{CABD9CB2-FB30-4D3D-9CAE-C567A212D20C}" destId="{FB044595-72D2-4795-BFFB-F9C1B5C1280B}" srcOrd="0" destOrd="0" presId="urn:microsoft.com/office/officeart/2005/8/layout/hProcess10"/>
    <dgm:cxn modelId="{2B6C2772-B60B-4917-95F7-08FDDCDB5FBF}" type="presOf" srcId="{F930C672-4051-4B8C-95E1-573D9306878F}" destId="{F49555CE-3FD8-47F5-B558-7550D1DE19CC}" srcOrd="0" destOrd="0" presId="urn:microsoft.com/office/officeart/2005/8/layout/hProcess10"/>
    <dgm:cxn modelId="{9EACA352-B7AE-4ED2-8F44-288BA3B2D00B}" type="presOf" srcId="{BB89306A-96D3-480A-888C-2014AF91ED6E}" destId="{04069312-0D52-4D37-8CC9-53B9460ADEB5}" srcOrd="1" destOrd="0" presId="urn:microsoft.com/office/officeart/2005/8/layout/hProcess10"/>
    <dgm:cxn modelId="{9E4B0196-580B-4B50-B3D2-9516AD28CABE}" type="presOf" srcId="{EF07F5E2-534F-455D-8ABB-E9394A3AC3B2}" destId="{64B8AE02-A46B-4981-85CA-109172623F6B}" srcOrd="0" destOrd="0" presId="urn:microsoft.com/office/officeart/2005/8/layout/hProcess10"/>
    <dgm:cxn modelId="{92EF479A-0D10-4933-A4F4-D802C131DD3B}" type="presOf" srcId="{600DCBAA-E8C2-4BD8-B907-8B6DEC7E0F19}" destId="{5E0A2522-3FFF-4C3C-8301-59B3A1FB366E}" srcOrd="1" destOrd="0" presId="urn:microsoft.com/office/officeart/2005/8/layout/hProcess10"/>
    <dgm:cxn modelId="{DF5A4ED6-D8C8-45E8-A60C-E3175943F6F4}" type="presOf" srcId="{DD44C4DF-A482-4375-B523-69CF42E639BF}" destId="{FCDFABB8-8F96-4810-BC02-D6E081B52B02}" srcOrd="1" destOrd="0" presId="urn:microsoft.com/office/officeart/2005/8/layout/hProcess10"/>
    <dgm:cxn modelId="{4418F8DC-FF75-4248-82CE-6CC1C76404D0}" srcId="{EF07F5E2-534F-455D-8ABB-E9394A3AC3B2}" destId="{CABD9CB2-FB30-4D3D-9CAE-C567A212D20C}" srcOrd="3" destOrd="0" parTransId="{98D87693-7BD0-42C7-B27B-1DE138B610C7}" sibTransId="{1AC7DE7B-45F5-41F8-A28A-9EDB393D2635}"/>
    <dgm:cxn modelId="{7CC8ECDF-EEE1-4414-A084-610D6F960544}" srcId="{EF07F5E2-534F-455D-8ABB-E9394A3AC3B2}" destId="{AF153FCE-940E-4039-BEA2-C37BE600EFFE}" srcOrd="0" destOrd="0" parTransId="{40AAC8C7-5E93-4E01-B46A-7FF5F4617EA5}" sibTransId="{DD44C4DF-A482-4375-B523-69CF42E639BF}"/>
    <dgm:cxn modelId="{10175CE5-C3A3-4EFB-B03D-822A0D5AABC5}" srcId="{EF07F5E2-534F-455D-8ABB-E9394A3AC3B2}" destId="{AD32A654-F00F-41A5-8216-D33ACBB25E24}" srcOrd="2" destOrd="0" parTransId="{F01B08B4-822E-42D7-89D9-852C501FBC45}" sibTransId="{BB89306A-96D3-480A-888C-2014AF91ED6E}"/>
    <dgm:cxn modelId="{A7188BE8-6511-4F7A-8AAA-FAE6765F55C1}" type="presOf" srcId="{BB89306A-96D3-480A-888C-2014AF91ED6E}" destId="{4CBF9E82-8535-4DC8-BBB5-DF16D5C3236A}" srcOrd="0" destOrd="0" presId="urn:microsoft.com/office/officeart/2005/8/layout/hProcess10"/>
    <dgm:cxn modelId="{1D7D0BFF-2FE0-4779-8A9E-7D2392F9912C}" type="presOf" srcId="{1AC7DE7B-45F5-41F8-A28A-9EDB393D2635}" destId="{91EFB1FE-3D3A-423A-8477-3992DF6202F5}" srcOrd="0" destOrd="0" presId="urn:microsoft.com/office/officeart/2005/8/layout/hProcess10"/>
    <dgm:cxn modelId="{EFCD56D4-3A4E-418C-9E7A-23CA07C119A5}" type="presParOf" srcId="{64B8AE02-A46B-4981-85CA-109172623F6B}" destId="{EF36DADB-9B83-40D4-8AB4-3AAB25C572A9}" srcOrd="0" destOrd="0" presId="urn:microsoft.com/office/officeart/2005/8/layout/hProcess10"/>
    <dgm:cxn modelId="{557A9ECA-AEDE-4455-80D4-E987826D2738}" type="presParOf" srcId="{EF36DADB-9B83-40D4-8AB4-3AAB25C572A9}" destId="{4E283B74-C085-49C3-8742-5CFEDA9C7570}" srcOrd="0" destOrd="0" presId="urn:microsoft.com/office/officeart/2005/8/layout/hProcess10"/>
    <dgm:cxn modelId="{E74F4B13-4114-4D55-AE83-712C297FC4AF}" type="presParOf" srcId="{EF36DADB-9B83-40D4-8AB4-3AAB25C572A9}" destId="{AFEF4557-3F67-4DFA-AE45-635DE3C84347}" srcOrd="1" destOrd="0" presId="urn:microsoft.com/office/officeart/2005/8/layout/hProcess10"/>
    <dgm:cxn modelId="{75B4958D-725E-4457-AF07-0029FBCC15E3}" type="presParOf" srcId="{64B8AE02-A46B-4981-85CA-109172623F6B}" destId="{FF114773-FFD3-41DE-B375-4B4C1CF44DF7}" srcOrd="1" destOrd="0" presId="urn:microsoft.com/office/officeart/2005/8/layout/hProcess10"/>
    <dgm:cxn modelId="{E6EFC41B-CD10-40D8-8E1F-9B613E0B78AE}" type="presParOf" srcId="{FF114773-FFD3-41DE-B375-4B4C1CF44DF7}" destId="{FCDFABB8-8F96-4810-BC02-D6E081B52B02}" srcOrd="0" destOrd="0" presId="urn:microsoft.com/office/officeart/2005/8/layout/hProcess10"/>
    <dgm:cxn modelId="{C3E92EA8-705D-4EA5-AC5B-8C0B098F6E54}" type="presParOf" srcId="{64B8AE02-A46B-4981-85CA-109172623F6B}" destId="{FB84A802-8076-4616-8F46-1E8F106D1036}" srcOrd="2" destOrd="0" presId="urn:microsoft.com/office/officeart/2005/8/layout/hProcess10"/>
    <dgm:cxn modelId="{8BC295DD-AE7D-4946-9920-2DD02A5B4388}" type="presParOf" srcId="{FB84A802-8076-4616-8F46-1E8F106D1036}" destId="{CC351A5D-93AB-4930-ACBD-4EB3605CE637}" srcOrd="0" destOrd="0" presId="urn:microsoft.com/office/officeart/2005/8/layout/hProcess10"/>
    <dgm:cxn modelId="{63FD5DCA-C99D-4352-AE11-BA932A4F658E}" type="presParOf" srcId="{FB84A802-8076-4616-8F46-1E8F106D1036}" destId="{F49555CE-3FD8-47F5-B558-7550D1DE19CC}" srcOrd="1" destOrd="0" presId="urn:microsoft.com/office/officeart/2005/8/layout/hProcess10"/>
    <dgm:cxn modelId="{79DEE747-99F2-4713-A0EA-7C7E8ED743A1}" type="presParOf" srcId="{64B8AE02-A46B-4981-85CA-109172623F6B}" destId="{07AE1349-FDD6-41BA-B347-DCB1C2C12ECF}" srcOrd="3" destOrd="0" presId="urn:microsoft.com/office/officeart/2005/8/layout/hProcess10"/>
    <dgm:cxn modelId="{3D194A7A-0B88-460C-86A9-84DEBA0C80E3}" type="presParOf" srcId="{07AE1349-FDD6-41BA-B347-DCB1C2C12ECF}" destId="{5E0A2522-3FFF-4C3C-8301-59B3A1FB366E}" srcOrd="0" destOrd="0" presId="urn:microsoft.com/office/officeart/2005/8/layout/hProcess10"/>
    <dgm:cxn modelId="{697B8553-0DFE-47E9-BFB5-EAB49FC70CC9}" type="presParOf" srcId="{64B8AE02-A46B-4981-85CA-109172623F6B}" destId="{11EEB6AC-B4AC-430B-A10E-EB8547EE5838}" srcOrd="4" destOrd="0" presId="urn:microsoft.com/office/officeart/2005/8/layout/hProcess10"/>
    <dgm:cxn modelId="{7B47777F-A0D5-40CF-8321-8FCF7B6DBF37}" type="presParOf" srcId="{11EEB6AC-B4AC-430B-A10E-EB8547EE5838}" destId="{F878C882-4CEA-4FD1-8355-2A129AFB171F}" srcOrd="0" destOrd="0" presId="urn:microsoft.com/office/officeart/2005/8/layout/hProcess10"/>
    <dgm:cxn modelId="{F287E59B-B380-489C-9F56-239A62E47B21}" type="presParOf" srcId="{11EEB6AC-B4AC-430B-A10E-EB8547EE5838}" destId="{02D711B6-D75F-4B91-802A-0E4129BF87B1}" srcOrd="1" destOrd="0" presId="urn:microsoft.com/office/officeart/2005/8/layout/hProcess10"/>
    <dgm:cxn modelId="{105AD986-9419-4F79-BF82-EC4CA79CF510}" type="presParOf" srcId="{64B8AE02-A46B-4981-85CA-109172623F6B}" destId="{4CBF9E82-8535-4DC8-BBB5-DF16D5C3236A}" srcOrd="5" destOrd="0" presId="urn:microsoft.com/office/officeart/2005/8/layout/hProcess10"/>
    <dgm:cxn modelId="{70A419CA-8768-4882-AFBE-EC5A4757FB1A}" type="presParOf" srcId="{4CBF9E82-8535-4DC8-BBB5-DF16D5C3236A}" destId="{04069312-0D52-4D37-8CC9-53B9460ADEB5}" srcOrd="0" destOrd="0" presId="urn:microsoft.com/office/officeart/2005/8/layout/hProcess10"/>
    <dgm:cxn modelId="{23405062-D127-408A-BCBE-FB635E510A82}" type="presParOf" srcId="{64B8AE02-A46B-4981-85CA-109172623F6B}" destId="{9624394B-3A39-48AA-9E68-3EC895CDB077}" srcOrd="6" destOrd="0" presId="urn:microsoft.com/office/officeart/2005/8/layout/hProcess10"/>
    <dgm:cxn modelId="{1D743555-8C10-43C4-A138-FFBCE1258F9E}" type="presParOf" srcId="{9624394B-3A39-48AA-9E68-3EC895CDB077}" destId="{F453B858-670C-4347-A95E-62DCD1837B24}" srcOrd="0" destOrd="0" presId="urn:microsoft.com/office/officeart/2005/8/layout/hProcess10"/>
    <dgm:cxn modelId="{D9561767-BA27-4F4E-A110-D13D10178909}" type="presParOf" srcId="{9624394B-3A39-48AA-9E68-3EC895CDB077}" destId="{FB044595-72D2-4795-BFFB-F9C1B5C1280B}" srcOrd="1" destOrd="0" presId="urn:microsoft.com/office/officeart/2005/8/layout/hProcess10"/>
    <dgm:cxn modelId="{254659CC-0626-4400-956A-5EF47AA9EC3B}" type="presParOf" srcId="{64B8AE02-A46B-4981-85CA-109172623F6B}" destId="{91EFB1FE-3D3A-423A-8477-3992DF6202F5}" srcOrd="7" destOrd="0" presId="urn:microsoft.com/office/officeart/2005/8/layout/hProcess10"/>
    <dgm:cxn modelId="{0ED156DA-EBD0-4FDC-A8AA-E56610FC36D9}" type="presParOf" srcId="{91EFB1FE-3D3A-423A-8477-3992DF6202F5}" destId="{2E4A0920-C9B5-425A-B1A6-87B55D6615D3}" srcOrd="0" destOrd="0" presId="urn:microsoft.com/office/officeart/2005/8/layout/hProcess10"/>
    <dgm:cxn modelId="{BEB471AF-0410-4D5B-A34E-82EB4ECA1094}" type="presParOf" srcId="{64B8AE02-A46B-4981-85CA-109172623F6B}" destId="{B93A4030-8CDC-4C63-BB8E-1FA7D4A267F9}" srcOrd="8" destOrd="0" presId="urn:microsoft.com/office/officeart/2005/8/layout/hProcess10"/>
    <dgm:cxn modelId="{ABD196F4-5DB7-4883-8EDA-AA5CC3A3C0CE}" type="presParOf" srcId="{B93A4030-8CDC-4C63-BB8E-1FA7D4A267F9}" destId="{24E8CF9D-30AB-43CF-AFEE-7249EFD73E8B}" srcOrd="0" destOrd="0" presId="urn:microsoft.com/office/officeart/2005/8/layout/hProcess10"/>
    <dgm:cxn modelId="{82DE7BC4-E986-4E2F-8766-CA71608A37D8}" type="presParOf" srcId="{B93A4030-8CDC-4C63-BB8E-1FA7D4A267F9}" destId="{2BA4C0CE-B03A-487B-825E-F9EBEFEC417F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BC66B-441B-490C-ABBC-8974529974DE}">
      <dsp:nvSpPr>
        <dsp:cNvPr id="0" name=""/>
        <dsp:cNvSpPr/>
      </dsp:nvSpPr>
      <dsp:spPr>
        <a:xfrm>
          <a:off x="0" y="0"/>
          <a:ext cx="8924127" cy="1436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Оценили риски (ОРВ)</a:t>
          </a:r>
        </a:p>
      </dsp:txBody>
      <dsp:txXfrm>
        <a:off x="42072" y="42072"/>
        <a:ext cx="7374097" cy="1352295"/>
      </dsp:txXfrm>
    </dsp:sp>
    <dsp:sp modelId="{4D794461-5111-443F-B199-9138EB80EAB9}">
      <dsp:nvSpPr>
        <dsp:cNvPr id="0" name=""/>
        <dsp:cNvSpPr/>
      </dsp:nvSpPr>
      <dsp:spPr>
        <a:xfrm>
          <a:off x="787423" y="1675845"/>
          <a:ext cx="8924127" cy="1436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Вычленили актуальные, с которыми будем работать</a:t>
          </a:r>
        </a:p>
      </dsp:txBody>
      <dsp:txXfrm>
        <a:off x="829495" y="1717917"/>
        <a:ext cx="7118875" cy="1352295"/>
      </dsp:txXfrm>
    </dsp:sp>
    <dsp:sp modelId="{A9384C8B-B0CA-4D50-ABC1-5E4C897A22C0}">
      <dsp:nvSpPr>
        <dsp:cNvPr id="0" name=""/>
        <dsp:cNvSpPr/>
      </dsp:nvSpPr>
      <dsp:spPr>
        <a:xfrm>
          <a:off x="1574846" y="3351691"/>
          <a:ext cx="8924127" cy="1436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500" kern="1200" dirty="0"/>
            <a:t>Ставим цель / ожидаемый результат СМАРТ по каждому риску</a:t>
          </a:r>
        </a:p>
      </dsp:txBody>
      <dsp:txXfrm>
        <a:off x="1616918" y="3393763"/>
        <a:ext cx="7118875" cy="1352295"/>
      </dsp:txXfrm>
    </dsp:sp>
    <dsp:sp modelId="{2874CF45-13FC-4039-BC36-44B91CB35338}">
      <dsp:nvSpPr>
        <dsp:cNvPr id="0" name=""/>
        <dsp:cNvSpPr/>
      </dsp:nvSpPr>
      <dsp:spPr>
        <a:xfrm>
          <a:off x="7990442" y="1089299"/>
          <a:ext cx="933685" cy="933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8200521" y="1089299"/>
        <a:ext cx="513527" cy="702598"/>
      </dsp:txXfrm>
    </dsp:sp>
    <dsp:sp modelId="{E620D606-EB6D-446B-9D13-D18E6B9AE9E1}">
      <dsp:nvSpPr>
        <dsp:cNvPr id="0" name=""/>
        <dsp:cNvSpPr/>
      </dsp:nvSpPr>
      <dsp:spPr>
        <a:xfrm>
          <a:off x="8777865" y="2755569"/>
          <a:ext cx="933685" cy="93368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8987944" y="2755569"/>
        <a:ext cx="513527" cy="702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BC66B-441B-490C-ABBC-8974529974DE}">
      <dsp:nvSpPr>
        <dsp:cNvPr id="0" name=""/>
        <dsp:cNvSpPr/>
      </dsp:nvSpPr>
      <dsp:spPr>
        <a:xfrm>
          <a:off x="0" y="0"/>
          <a:ext cx="8997312" cy="150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Риск</a:t>
          </a:r>
        </a:p>
      </dsp:txBody>
      <dsp:txXfrm>
        <a:off x="44190" y="44190"/>
        <a:ext cx="7369243" cy="1420380"/>
      </dsp:txXfrm>
    </dsp:sp>
    <dsp:sp modelId="{4D794461-5111-443F-B199-9138EB80EAB9}">
      <dsp:nvSpPr>
        <dsp:cNvPr id="0" name=""/>
        <dsp:cNvSpPr/>
      </dsp:nvSpPr>
      <dsp:spPr>
        <a:xfrm>
          <a:off x="793880" y="1760220"/>
          <a:ext cx="8997312" cy="150876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500" kern="1200" dirty="0"/>
        </a:p>
      </dsp:txBody>
      <dsp:txXfrm>
        <a:off x="838070" y="1804410"/>
        <a:ext cx="7134358" cy="1420379"/>
      </dsp:txXfrm>
    </dsp:sp>
    <dsp:sp modelId="{A9384C8B-B0CA-4D50-ABC1-5E4C897A22C0}">
      <dsp:nvSpPr>
        <dsp:cNvPr id="0" name=""/>
        <dsp:cNvSpPr/>
      </dsp:nvSpPr>
      <dsp:spPr>
        <a:xfrm>
          <a:off x="1587761" y="3520440"/>
          <a:ext cx="8997312" cy="150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Ожидания </a:t>
          </a:r>
        </a:p>
      </dsp:txBody>
      <dsp:txXfrm>
        <a:off x="1631951" y="3564630"/>
        <a:ext cx="7134358" cy="1420379"/>
      </dsp:txXfrm>
    </dsp:sp>
    <dsp:sp modelId="{2874CF45-13FC-4039-BC36-44B91CB35338}">
      <dsp:nvSpPr>
        <dsp:cNvPr id="0" name=""/>
        <dsp:cNvSpPr/>
      </dsp:nvSpPr>
      <dsp:spPr>
        <a:xfrm>
          <a:off x="8016618" y="1144143"/>
          <a:ext cx="980694" cy="980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8237274" y="1144143"/>
        <a:ext cx="539382" cy="737972"/>
      </dsp:txXfrm>
    </dsp:sp>
    <dsp:sp modelId="{E620D606-EB6D-446B-9D13-D18E6B9AE9E1}">
      <dsp:nvSpPr>
        <dsp:cNvPr id="0" name=""/>
        <dsp:cNvSpPr/>
      </dsp:nvSpPr>
      <dsp:spPr>
        <a:xfrm>
          <a:off x="8810499" y="2894304"/>
          <a:ext cx="980694" cy="980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9031155" y="2894304"/>
        <a:ext cx="539382" cy="7379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18917-BD5A-47A1-827B-8F733D6F5F4E}">
      <dsp:nvSpPr>
        <dsp:cNvPr id="0" name=""/>
        <dsp:cNvSpPr/>
      </dsp:nvSpPr>
      <dsp:spPr>
        <a:xfrm>
          <a:off x="5205494" y="2837656"/>
          <a:ext cx="707370" cy="2021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3685" y="0"/>
              </a:lnTo>
              <a:lnTo>
                <a:pt x="353685" y="2021829"/>
              </a:lnTo>
              <a:lnTo>
                <a:pt x="707370" y="202182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5505630" y="3795020"/>
        <a:ext cx="107100" cy="107100"/>
      </dsp:txXfrm>
    </dsp:sp>
    <dsp:sp modelId="{A2DD2A18-2A8F-4140-9705-A61DB3885ED9}">
      <dsp:nvSpPr>
        <dsp:cNvPr id="0" name=""/>
        <dsp:cNvSpPr/>
      </dsp:nvSpPr>
      <dsp:spPr>
        <a:xfrm>
          <a:off x="5205494" y="2837656"/>
          <a:ext cx="707370" cy="673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3685" y="0"/>
              </a:lnTo>
              <a:lnTo>
                <a:pt x="353685" y="673943"/>
              </a:lnTo>
              <a:lnTo>
                <a:pt x="707370" y="67394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534754" y="3150202"/>
        <a:ext cx="48851" cy="48851"/>
      </dsp:txXfrm>
    </dsp:sp>
    <dsp:sp modelId="{63A6DA0A-8E68-4B9C-B2F6-B19F7CC9EA0D}">
      <dsp:nvSpPr>
        <dsp:cNvPr id="0" name=""/>
        <dsp:cNvSpPr/>
      </dsp:nvSpPr>
      <dsp:spPr>
        <a:xfrm>
          <a:off x="5205494" y="2163712"/>
          <a:ext cx="707370" cy="673943"/>
        </a:xfrm>
        <a:custGeom>
          <a:avLst/>
          <a:gdLst/>
          <a:ahLst/>
          <a:cxnLst/>
          <a:rect l="0" t="0" r="0" b="0"/>
          <a:pathLst>
            <a:path>
              <a:moveTo>
                <a:pt x="0" y="673943"/>
              </a:moveTo>
              <a:lnTo>
                <a:pt x="353685" y="673943"/>
              </a:lnTo>
              <a:lnTo>
                <a:pt x="353685" y="0"/>
              </a:lnTo>
              <a:lnTo>
                <a:pt x="70737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534754" y="2476258"/>
        <a:ext cx="48851" cy="48851"/>
      </dsp:txXfrm>
    </dsp:sp>
    <dsp:sp modelId="{86676613-BAE0-4C3B-8E55-090CAD212286}">
      <dsp:nvSpPr>
        <dsp:cNvPr id="0" name=""/>
        <dsp:cNvSpPr/>
      </dsp:nvSpPr>
      <dsp:spPr>
        <a:xfrm>
          <a:off x="5205494" y="815826"/>
          <a:ext cx="707370" cy="2021829"/>
        </a:xfrm>
        <a:custGeom>
          <a:avLst/>
          <a:gdLst/>
          <a:ahLst/>
          <a:cxnLst/>
          <a:rect l="0" t="0" r="0" b="0"/>
          <a:pathLst>
            <a:path>
              <a:moveTo>
                <a:pt x="0" y="2021829"/>
              </a:moveTo>
              <a:lnTo>
                <a:pt x="353685" y="2021829"/>
              </a:lnTo>
              <a:lnTo>
                <a:pt x="353685" y="0"/>
              </a:lnTo>
              <a:lnTo>
                <a:pt x="70737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5505630" y="1773191"/>
        <a:ext cx="107100" cy="107100"/>
      </dsp:txXfrm>
    </dsp:sp>
    <dsp:sp modelId="{8B1B64B0-6FBF-4F70-9778-78F5108012B4}">
      <dsp:nvSpPr>
        <dsp:cNvPr id="0" name=""/>
        <dsp:cNvSpPr/>
      </dsp:nvSpPr>
      <dsp:spPr>
        <a:xfrm rot="16200000">
          <a:off x="831431" y="1301248"/>
          <a:ext cx="5675312" cy="307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900" kern="1200" dirty="0"/>
            <a:t>Подросток не совершает правонарушения</a:t>
          </a:r>
        </a:p>
      </dsp:txBody>
      <dsp:txXfrm>
        <a:off x="831431" y="1301248"/>
        <a:ext cx="5675312" cy="3072814"/>
      </dsp:txXfrm>
    </dsp:sp>
    <dsp:sp modelId="{3C299538-95BD-4A99-A2C1-6D3E6545F173}">
      <dsp:nvSpPr>
        <dsp:cNvPr id="0" name=""/>
        <dsp:cNvSpPr/>
      </dsp:nvSpPr>
      <dsp:spPr>
        <a:xfrm>
          <a:off x="5912865" y="276671"/>
          <a:ext cx="3536854" cy="10783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Ожидаемый результат по риску 1</a:t>
          </a:r>
        </a:p>
      </dsp:txBody>
      <dsp:txXfrm>
        <a:off x="5912865" y="276671"/>
        <a:ext cx="3536854" cy="1078309"/>
      </dsp:txXfrm>
    </dsp:sp>
    <dsp:sp modelId="{29B24ABC-1490-40D4-A929-EF8610C0B79A}">
      <dsp:nvSpPr>
        <dsp:cNvPr id="0" name=""/>
        <dsp:cNvSpPr/>
      </dsp:nvSpPr>
      <dsp:spPr>
        <a:xfrm>
          <a:off x="5912865" y="1624558"/>
          <a:ext cx="3536854" cy="10783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Ожидаемый результат по риску 2 </a:t>
          </a:r>
        </a:p>
      </dsp:txBody>
      <dsp:txXfrm>
        <a:off x="5912865" y="1624558"/>
        <a:ext cx="3536854" cy="1078309"/>
      </dsp:txXfrm>
    </dsp:sp>
    <dsp:sp modelId="{DF367090-2492-4147-B0B6-119F531AB461}">
      <dsp:nvSpPr>
        <dsp:cNvPr id="0" name=""/>
        <dsp:cNvSpPr/>
      </dsp:nvSpPr>
      <dsp:spPr>
        <a:xfrm>
          <a:off x="5912865" y="2972444"/>
          <a:ext cx="3536854" cy="10783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Ожидаемый результат по риску 3</a:t>
          </a:r>
        </a:p>
      </dsp:txBody>
      <dsp:txXfrm>
        <a:off x="5912865" y="2972444"/>
        <a:ext cx="3536854" cy="1078309"/>
      </dsp:txXfrm>
    </dsp:sp>
    <dsp:sp modelId="{BF2F7B83-9189-484D-AA4E-48D8985223F0}">
      <dsp:nvSpPr>
        <dsp:cNvPr id="0" name=""/>
        <dsp:cNvSpPr/>
      </dsp:nvSpPr>
      <dsp:spPr>
        <a:xfrm>
          <a:off x="5912865" y="4320331"/>
          <a:ext cx="3536854" cy="10783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Ожидаемый результат по риску…</a:t>
          </a:r>
        </a:p>
      </dsp:txBody>
      <dsp:txXfrm>
        <a:off x="5912865" y="4320331"/>
        <a:ext cx="3536854" cy="10783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F3859-F83C-4606-ADF5-19ABF4684126}">
      <dsp:nvSpPr>
        <dsp:cNvPr id="0" name=""/>
        <dsp:cNvSpPr/>
      </dsp:nvSpPr>
      <dsp:spPr>
        <a:xfrm rot="5400000">
          <a:off x="740686" y="1533724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15A48-34B2-47A8-BDF9-854BB3535A8B}">
      <dsp:nvSpPr>
        <dsp:cNvPr id="0" name=""/>
        <dsp:cNvSpPr/>
      </dsp:nvSpPr>
      <dsp:spPr>
        <a:xfrm>
          <a:off x="371558" y="2633141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Мероприятие 1 – часть Ожидаемого результата</a:t>
          </a:r>
        </a:p>
      </dsp:txBody>
      <dsp:txXfrm>
        <a:off x="371558" y="2633141"/>
        <a:ext cx="3321992" cy="2911920"/>
      </dsp:txXfrm>
    </dsp:sp>
    <dsp:sp modelId="{49966A52-399E-4B6A-B5A3-89F1D035EAA0}">
      <dsp:nvSpPr>
        <dsp:cNvPr id="0" name=""/>
        <dsp:cNvSpPr/>
      </dsp:nvSpPr>
      <dsp:spPr>
        <a:xfrm>
          <a:off x="3066759" y="1262825"/>
          <a:ext cx="626790" cy="626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C0093-97EC-4304-9A02-3A2BDA8BC5BE}">
      <dsp:nvSpPr>
        <dsp:cNvPr id="0" name=""/>
        <dsp:cNvSpPr/>
      </dsp:nvSpPr>
      <dsp:spPr>
        <a:xfrm rot="5400000">
          <a:off x="4807454" y="527398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B482E-389D-41F4-8845-E67AA261B346}">
      <dsp:nvSpPr>
        <dsp:cNvPr id="0" name=""/>
        <dsp:cNvSpPr/>
      </dsp:nvSpPr>
      <dsp:spPr>
        <a:xfrm>
          <a:off x="4438325" y="1626815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Мероприятие 2 – увеличение части Ожидаемого результата</a:t>
          </a:r>
        </a:p>
      </dsp:txBody>
      <dsp:txXfrm>
        <a:off x="4438325" y="1626815"/>
        <a:ext cx="3321992" cy="2911920"/>
      </dsp:txXfrm>
    </dsp:sp>
    <dsp:sp modelId="{5B10C28E-EE5B-4668-848B-0322551512AE}">
      <dsp:nvSpPr>
        <dsp:cNvPr id="0" name=""/>
        <dsp:cNvSpPr/>
      </dsp:nvSpPr>
      <dsp:spPr>
        <a:xfrm>
          <a:off x="7133526" y="256500"/>
          <a:ext cx="626790" cy="626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659AB-1FE3-4D47-A6F6-A23AB078DB07}">
      <dsp:nvSpPr>
        <dsp:cNvPr id="0" name=""/>
        <dsp:cNvSpPr/>
      </dsp:nvSpPr>
      <dsp:spPr>
        <a:xfrm rot="5400000">
          <a:off x="8874221" y="-478926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847E8-C831-45C4-9BA2-171C12E56B68}">
      <dsp:nvSpPr>
        <dsp:cNvPr id="0" name=""/>
        <dsp:cNvSpPr/>
      </dsp:nvSpPr>
      <dsp:spPr>
        <a:xfrm>
          <a:off x="8505092" y="620490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Ожидаемый результат (получен)</a:t>
          </a:r>
        </a:p>
      </dsp:txBody>
      <dsp:txXfrm>
        <a:off x="8505092" y="620490"/>
        <a:ext cx="3321992" cy="2911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AF3859-F83C-4606-ADF5-19ABF4684126}">
      <dsp:nvSpPr>
        <dsp:cNvPr id="0" name=""/>
        <dsp:cNvSpPr/>
      </dsp:nvSpPr>
      <dsp:spPr>
        <a:xfrm rot="5400000">
          <a:off x="740686" y="1533724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15A48-34B2-47A8-BDF9-854BB3535A8B}">
      <dsp:nvSpPr>
        <dsp:cNvPr id="0" name=""/>
        <dsp:cNvSpPr/>
      </dsp:nvSpPr>
      <dsp:spPr>
        <a:xfrm>
          <a:off x="371558" y="2633141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Мероприятие 1 – стал прогуливать реже</a:t>
          </a:r>
        </a:p>
      </dsp:txBody>
      <dsp:txXfrm>
        <a:off x="371558" y="2633141"/>
        <a:ext cx="3321992" cy="2911920"/>
      </dsp:txXfrm>
    </dsp:sp>
    <dsp:sp modelId="{49966A52-399E-4B6A-B5A3-89F1D035EAA0}">
      <dsp:nvSpPr>
        <dsp:cNvPr id="0" name=""/>
        <dsp:cNvSpPr/>
      </dsp:nvSpPr>
      <dsp:spPr>
        <a:xfrm>
          <a:off x="3066759" y="1262825"/>
          <a:ext cx="626790" cy="626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C0093-97EC-4304-9A02-3A2BDA8BC5BE}">
      <dsp:nvSpPr>
        <dsp:cNvPr id="0" name=""/>
        <dsp:cNvSpPr/>
      </dsp:nvSpPr>
      <dsp:spPr>
        <a:xfrm rot="5400000">
          <a:off x="4807454" y="527398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B482E-389D-41F4-8845-E67AA261B346}">
      <dsp:nvSpPr>
        <dsp:cNvPr id="0" name=""/>
        <dsp:cNvSpPr/>
      </dsp:nvSpPr>
      <dsp:spPr>
        <a:xfrm>
          <a:off x="4438325" y="1626815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Мероприятие 2 – единичные факты прогулов</a:t>
          </a:r>
        </a:p>
      </dsp:txBody>
      <dsp:txXfrm>
        <a:off x="4438325" y="1626815"/>
        <a:ext cx="3321992" cy="2911920"/>
      </dsp:txXfrm>
    </dsp:sp>
    <dsp:sp modelId="{5B10C28E-EE5B-4668-848B-0322551512AE}">
      <dsp:nvSpPr>
        <dsp:cNvPr id="0" name=""/>
        <dsp:cNvSpPr/>
      </dsp:nvSpPr>
      <dsp:spPr>
        <a:xfrm>
          <a:off x="7133526" y="256500"/>
          <a:ext cx="626790" cy="62679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659AB-1FE3-4D47-A6F6-A23AB078DB07}">
      <dsp:nvSpPr>
        <dsp:cNvPr id="0" name=""/>
        <dsp:cNvSpPr/>
      </dsp:nvSpPr>
      <dsp:spPr>
        <a:xfrm rot="5400000">
          <a:off x="8874221" y="-478926"/>
          <a:ext cx="2211346" cy="36796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847E8-C831-45C4-9BA2-171C12E56B68}">
      <dsp:nvSpPr>
        <dsp:cNvPr id="0" name=""/>
        <dsp:cNvSpPr/>
      </dsp:nvSpPr>
      <dsp:spPr>
        <a:xfrm>
          <a:off x="8505092" y="620490"/>
          <a:ext cx="3321992" cy="2911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Ожидаемый результат – Подросток не прогуливает школу</a:t>
          </a:r>
        </a:p>
      </dsp:txBody>
      <dsp:txXfrm>
        <a:off x="8505092" y="620490"/>
        <a:ext cx="3321992" cy="29119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46F0F-127B-4AD9-AAA7-78CC154102A0}">
      <dsp:nvSpPr>
        <dsp:cNvPr id="0" name=""/>
        <dsp:cNvSpPr/>
      </dsp:nvSpPr>
      <dsp:spPr>
        <a:xfrm>
          <a:off x="8742355" y="2333090"/>
          <a:ext cx="91440" cy="411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60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D1276-00A5-41AC-B2CF-688C7304013A}">
      <dsp:nvSpPr>
        <dsp:cNvPr id="0" name=""/>
        <dsp:cNvSpPr/>
      </dsp:nvSpPr>
      <dsp:spPr>
        <a:xfrm>
          <a:off x="6643329" y="1032315"/>
          <a:ext cx="2144745" cy="402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971"/>
              </a:lnTo>
              <a:lnTo>
                <a:pt x="2144745" y="270971"/>
              </a:lnTo>
              <a:lnTo>
                <a:pt x="2144745" y="4020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BA930-D16A-4495-9437-7D223CE6C57D}">
      <dsp:nvSpPr>
        <dsp:cNvPr id="0" name=""/>
        <dsp:cNvSpPr/>
      </dsp:nvSpPr>
      <dsp:spPr>
        <a:xfrm>
          <a:off x="6191015" y="3643390"/>
          <a:ext cx="91440" cy="411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60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A0CF8-00E5-44BD-99F0-2DAA9BAC7863}">
      <dsp:nvSpPr>
        <dsp:cNvPr id="0" name=""/>
        <dsp:cNvSpPr/>
      </dsp:nvSpPr>
      <dsp:spPr>
        <a:xfrm>
          <a:off x="4457237" y="2333090"/>
          <a:ext cx="1779497" cy="41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97"/>
              </a:lnTo>
              <a:lnTo>
                <a:pt x="1779497" y="280497"/>
              </a:lnTo>
              <a:lnTo>
                <a:pt x="1779497" y="41160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054AA-7742-4AFC-A64F-049278CED904}">
      <dsp:nvSpPr>
        <dsp:cNvPr id="0" name=""/>
        <dsp:cNvSpPr/>
      </dsp:nvSpPr>
      <dsp:spPr>
        <a:xfrm>
          <a:off x="2258735" y="3643390"/>
          <a:ext cx="864884" cy="41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497"/>
              </a:lnTo>
              <a:lnTo>
                <a:pt x="864884" y="280497"/>
              </a:lnTo>
              <a:lnTo>
                <a:pt x="864884" y="41160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E741B-CFF7-42A1-898E-A1D4E46ED402}">
      <dsp:nvSpPr>
        <dsp:cNvPr id="0" name=""/>
        <dsp:cNvSpPr/>
      </dsp:nvSpPr>
      <dsp:spPr>
        <a:xfrm>
          <a:off x="715789" y="3643390"/>
          <a:ext cx="1542945" cy="411606"/>
        </a:xfrm>
        <a:custGeom>
          <a:avLst/>
          <a:gdLst/>
          <a:ahLst/>
          <a:cxnLst/>
          <a:rect l="0" t="0" r="0" b="0"/>
          <a:pathLst>
            <a:path>
              <a:moveTo>
                <a:pt x="1542945" y="0"/>
              </a:moveTo>
              <a:lnTo>
                <a:pt x="1542945" y="280497"/>
              </a:lnTo>
              <a:lnTo>
                <a:pt x="0" y="280497"/>
              </a:lnTo>
              <a:lnTo>
                <a:pt x="0" y="41160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B7D8E-B49D-4040-B735-0EF1A584ADE4}">
      <dsp:nvSpPr>
        <dsp:cNvPr id="0" name=""/>
        <dsp:cNvSpPr/>
      </dsp:nvSpPr>
      <dsp:spPr>
        <a:xfrm>
          <a:off x="2258735" y="2333090"/>
          <a:ext cx="2198501" cy="411606"/>
        </a:xfrm>
        <a:custGeom>
          <a:avLst/>
          <a:gdLst/>
          <a:ahLst/>
          <a:cxnLst/>
          <a:rect l="0" t="0" r="0" b="0"/>
          <a:pathLst>
            <a:path>
              <a:moveTo>
                <a:pt x="2198501" y="0"/>
              </a:moveTo>
              <a:lnTo>
                <a:pt x="2198501" y="280497"/>
              </a:lnTo>
              <a:lnTo>
                <a:pt x="0" y="280497"/>
              </a:lnTo>
              <a:lnTo>
                <a:pt x="0" y="41160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1159D-0986-46DC-B6EF-8704F933A670}">
      <dsp:nvSpPr>
        <dsp:cNvPr id="0" name=""/>
        <dsp:cNvSpPr/>
      </dsp:nvSpPr>
      <dsp:spPr>
        <a:xfrm>
          <a:off x="4457237" y="1032315"/>
          <a:ext cx="2186092" cy="402080"/>
        </a:xfrm>
        <a:custGeom>
          <a:avLst/>
          <a:gdLst/>
          <a:ahLst/>
          <a:cxnLst/>
          <a:rect l="0" t="0" r="0" b="0"/>
          <a:pathLst>
            <a:path>
              <a:moveTo>
                <a:pt x="2186092" y="0"/>
              </a:moveTo>
              <a:lnTo>
                <a:pt x="2186092" y="270971"/>
              </a:lnTo>
              <a:lnTo>
                <a:pt x="0" y="270971"/>
              </a:lnTo>
              <a:lnTo>
                <a:pt x="0" y="4020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F435D-BDAA-4B98-8498-BFECE18F1BE9}">
      <dsp:nvSpPr>
        <dsp:cNvPr id="0" name=""/>
        <dsp:cNvSpPr/>
      </dsp:nvSpPr>
      <dsp:spPr>
        <a:xfrm>
          <a:off x="3347946" y="133621"/>
          <a:ext cx="6590767" cy="8986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CB798-4EA4-471E-B8C1-925EDE5CE0B7}">
      <dsp:nvSpPr>
        <dsp:cNvPr id="0" name=""/>
        <dsp:cNvSpPr/>
      </dsp:nvSpPr>
      <dsp:spPr>
        <a:xfrm>
          <a:off x="3505198" y="283010"/>
          <a:ext cx="6590767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Подросток испытывает проблемы с надзором</a:t>
          </a:r>
        </a:p>
      </dsp:txBody>
      <dsp:txXfrm>
        <a:off x="3531520" y="309332"/>
        <a:ext cx="6538123" cy="846050"/>
      </dsp:txXfrm>
    </dsp:sp>
    <dsp:sp modelId="{01577A08-672B-43DC-BC88-0CD14FCA974A}">
      <dsp:nvSpPr>
        <dsp:cNvPr id="0" name=""/>
        <dsp:cNvSpPr/>
      </dsp:nvSpPr>
      <dsp:spPr>
        <a:xfrm>
          <a:off x="2460219" y="1434396"/>
          <a:ext cx="3994036" cy="89869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E11DF-CC9A-48FA-B6F8-54715784969D}">
      <dsp:nvSpPr>
        <dsp:cNvPr id="0" name=""/>
        <dsp:cNvSpPr/>
      </dsp:nvSpPr>
      <dsp:spPr>
        <a:xfrm>
          <a:off x="2617470" y="1583785"/>
          <a:ext cx="3994036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Родители осуществляют надзор</a:t>
          </a:r>
        </a:p>
      </dsp:txBody>
      <dsp:txXfrm>
        <a:off x="2643792" y="1610107"/>
        <a:ext cx="3941392" cy="846050"/>
      </dsp:txXfrm>
    </dsp:sp>
    <dsp:sp modelId="{27534945-7C0A-4B40-BDE7-65F4D268AC7C}">
      <dsp:nvSpPr>
        <dsp:cNvPr id="0" name=""/>
        <dsp:cNvSpPr/>
      </dsp:nvSpPr>
      <dsp:spPr>
        <a:xfrm>
          <a:off x="1551102" y="2744696"/>
          <a:ext cx="1415266" cy="898694"/>
        </a:xfrm>
        <a:prstGeom prst="roundRect">
          <a:avLst>
            <a:gd name="adj" fmla="val 10000"/>
          </a:avLst>
        </a:prstGeom>
        <a:solidFill>
          <a:srgbClr val="00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5B7F3-C2DC-4F0D-8901-FE0E8901BAB9}">
      <dsp:nvSpPr>
        <dsp:cNvPr id="0" name=""/>
        <dsp:cNvSpPr/>
      </dsp:nvSpPr>
      <dsp:spPr>
        <a:xfrm>
          <a:off x="1708354" y="2894085"/>
          <a:ext cx="1415266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Подросток не подчиняется</a:t>
          </a:r>
        </a:p>
      </dsp:txBody>
      <dsp:txXfrm>
        <a:off x="1734676" y="2920407"/>
        <a:ext cx="1362622" cy="846050"/>
      </dsp:txXfrm>
    </dsp:sp>
    <dsp:sp modelId="{D50830C0-CD59-4E2A-A883-C2E1CD174261}">
      <dsp:nvSpPr>
        <dsp:cNvPr id="0" name=""/>
        <dsp:cNvSpPr/>
      </dsp:nvSpPr>
      <dsp:spPr>
        <a:xfrm>
          <a:off x="8156" y="4054997"/>
          <a:ext cx="1415266" cy="898694"/>
        </a:xfrm>
        <a:prstGeom prst="roundRect">
          <a:avLst>
            <a:gd name="adj" fmla="val 10000"/>
          </a:avLst>
        </a:prstGeom>
        <a:solidFill>
          <a:srgbClr val="99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BA327-0ACB-44F2-BC00-02EE745666EF}">
      <dsp:nvSpPr>
        <dsp:cNvPr id="0" name=""/>
        <dsp:cNvSpPr/>
      </dsp:nvSpPr>
      <dsp:spPr>
        <a:xfrm>
          <a:off x="165408" y="4204386"/>
          <a:ext cx="1415266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Правила не работают</a:t>
          </a:r>
        </a:p>
      </dsp:txBody>
      <dsp:txXfrm>
        <a:off x="191730" y="4230708"/>
        <a:ext cx="1362622" cy="846050"/>
      </dsp:txXfrm>
    </dsp:sp>
    <dsp:sp modelId="{0538AF84-197A-4399-B03B-1997F9B517F9}">
      <dsp:nvSpPr>
        <dsp:cNvPr id="0" name=""/>
        <dsp:cNvSpPr/>
      </dsp:nvSpPr>
      <dsp:spPr>
        <a:xfrm>
          <a:off x="1737926" y="4054997"/>
          <a:ext cx="2771388" cy="898694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32F97-E86E-4FBB-B6D0-E531C4286246}">
      <dsp:nvSpPr>
        <dsp:cNvPr id="0" name=""/>
        <dsp:cNvSpPr/>
      </dsp:nvSpPr>
      <dsp:spPr>
        <a:xfrm>
          <a:off x="1895178" y="4204386"/>
          <a:ext cx="2771388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Он мотивированно не хочет им следовать</a:t>
          </a:r>
        </a:p>
      </dsp:txBody>
      <dsp:txXfrm>
        <a:off x="1921500" y="4230708"/>
        <a:ext cx="2718744" cy="846050"/>
      </dsp:txXfrm>
    </dsp:sp>
    <dsp:sp modelId="{F0F7562E-5211-4AD8-97F9-34E158F5E666}">
      <dsp:nvSpPr>
        <dsp:cNvPr id="0" name=""/>
        <dsp:cNvSpPr/>
      </dsp:nvSpPr>
      <dsp:spPr>
        <a:xfrm>
          <a:off x="5110098" y="2744696"/>
          <a:ext cx="2253273" cy="8986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E019F-0CC2-4C14-9C98-963E04592A09}">
      <dsp:nvSpPr>
        <dsp:cNvPr id="0" name=""/>
        <dsp:cNvSpPr/>
      </dsp:nvSpPr>
      <dsp:spPr>
        <a:xfrm>
          <a:off x="5267350" y="2894085"/>
          <a:ext cx="2253273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Подросток следует правилам родителей, но это не помогает</a:t>
          </a:r>
        </a:p>
      </dsp:txBody>
      <dsp:txXfrm>
        <a:off x="5293672" y="2920407"/>
        <a:ext cx="2200629" cy="846050"/>
      </dsp:txXfrm>
    </dsp:sp>
    <dsp:sp modelId="{9D78CB81-CAFC-41FE-99E4-61696BE26FBD}">
      <dsp:nvSpPr>
        <dsp:cNvPr id="0" name=""/>
        <dsp:cNvSpPr/>
      </dsp:nvSpPr>
      <dsp:spPr>
        <a:xfrm>
          <a:off x="4823818" y="4054997"/>
          <a:ext cx="2825833" cy="89869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CD3BB-0833-4452-BD1C-A4589061BE73}">
      <dsp:nvSpPr>
        <dsp:cNvPr id="0" name=""/>
        <dsp:cNvSpPr/>
      </dsp:nvSpPr>
      <dsp:spPr>
        <a:xfrm>
          <a:off x="4981070" y="4204386"/>
          <a:ext cx="2825833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Родители нуждаются в помощи</a:t>
          </a:r>
        </a:p>
      </dsp:txBody>
      <dsp:txXfrm>
        <a:off x="5007392" y="4230708"/>
        <a:ext cx="2773189" cy="846050"/>
      </dsp:txXfrm>
    </dsp:sp>
    <dsp:sp modelId="{8323D282-3B6A-4FA6-84C9-647D19ACC9D3}">
      <dsp:nvSpPr>
        <dsp:cNvPr id="0" name=""/>
        <dsp:cNvSpPr/>
      </dsp:nvSpPr>
      <dsp:spPr>
        <a:xfrm>
          <a:off x="6768759" y="1434396"/>
          <a:ext cx="4038631" cy="89869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3BC20-0680-4435-BDD3-236762C2487F}">
      <dsp:nvSpPr>
        <dsp:cNvPr id="0" name=""/>
        <dsp:cNvSpPr/>
      </dsp:nvSpPr>
      <dsp:spPr>
        <a:xfrm>
          <a:off x="6926011" y="1583785"/>
          <a:ext cx="4038631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Родители не осуществляют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надзор должным образом</a:t>
          </a:r>
        </a:p>
      </dsp:txBody>
      <dsp:txXfrm>
        <a:off x="6952333" y="1610107"/>
        <a:ext cx="3985987" cy="846050"/>
      </dsp:txXfrm>
    </dsp:sp>
    <dsp:sp modelId="{DA2B2AE2-05C1-4441-A6E7-6BB2F75AA233}">
      <dsp:nvSpPr>
        <dsp:cNvPr id="0" name=""/>
        <dsp:cNvSpPr/>
      </dsp:nvSpPr>
      <dsp:spPr>
        <a:xfrm>
          <a:off x="8080442" y="2744696"/>
          <a:ext cx="1415266" cy="898694"/>
        </a:xfrm>
        <a:prstGeom prst="roundRect">
          <a:avLst>
            <a:gd name="adj" fmla="val 10000"/>
          </a:avLst>
        </a:prstGeom>
        <a:solidFill>
          <a:srgbClr val="FF99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07123-28D9-4C58-95CC-185398FE7487}">
      <dsp:nvSpPr>
        <dsp:cNvPr id="0" name=""/>
        <dsp:cNvSpPr/>
      </dsp:nvSpPr>
      <dsp:spPr>
        <a:xfrm>
          <a:off x="8237694" y="2894085"/>
          <a:ext cx="1415266" cy="8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СОП</a:t>
          </a:r>
        </a:p>
      </dsp:txBody>
      <dsp:txXfrm>
        <a:off x="8264016" y="2920407"/>
        <a:ext cx="1362622" cy="8460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3EA7E-D957-420A-9888-E4D822ACA1DC}">
      <dsp:nvSpPr>
        <dsp:cNvPr id="0" name=""/>
        <dsp:cNvSpPr/>
      </dsp:nvSpPr>
      <dsp:spPr>
        <a:xfrm>
          <a:off x="2963" y="2291283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ребенок вследствие отсутствия надзора за его поведением и образом жизни совершает деяния, содержащие признаки административного правонарушения либо преступления</a:t>
          </a:r>
        </a:p>
      </dsp:txBody>
      <dsp:txXfrm>
        <a:off x="45668" y="2333988"/>
        <a:ext cx="2830688" cy="1372639"/>
      </dsp:txXfrm>
    </dsp:sp>
    <dsp:sp modelId="{0BE64554-1F41-4A06-8555-D43BCEA787A6}">
      <dsp:nvSpPr>
        <dsp:cNvPr id="0" name=""/>
        <dsp:cNvSpPr/>
      </dsp:nvSpPr>
      <dsp:spPr>
        <a:xfrm rot="18770822">
          <a:off x="2644660" y="2366299"/>
          <a:ext cx="1715242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715242" y="25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459400" y="2348643"/>
        <a:ext cx="85762" cy="85762"/>
      </dsp:txXfrm>
    </dsp:sp>
    <dsp:sp modelId="{FB4EA340-D8CB-41D8-B36F-D759D1C14B70}">
      <dsp:nvSpPr>
        <dsp:cNvPr id="0" name=""/>
        <dsp:cNvSpPr/>
      </dsp:nvSpPr>
      <dsp:spPr>
        <a:xfrm>
          <a:off x="4085500" y="1033716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Мы работаем по преодолению отсутствия надзора в семье</a:t>
          </a:r>
        </a:p>
      </dsp:txBody>
      <dsp:txXfrm>
        <a:off x="4128205" y="1076421"/>
        <a:ext cx="2830688" cy="1372639"/>
      </dsp:txXfrm>
    </dsp:sp>
    <dsp:sp modelId="{759B29D0-BE15-45CD-A24B-C45452031D34}">
      <dsp:nvSpPr>
        <dsp:cNvPr id="0" name=""/>
        <dsp:cNvSpPr/>
      </dsp:nvSpPr>
      <dsp:spPr>
        <a:xfrm rot="19457599">
          <a:off x="6866581" y="1318327"/>
          <a:ext cx="1436474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436474" y="252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548906" y="1307639"/>
        <a:ext cx="71823" cy="71823"/>
      </dsp:txXfrm>
    </dsp:sp>
    <dsp:sp modelId="{C5805D57-9605-4C19-87F5-D5192EE56B1A}">
      <dsp:nvSpPr>
        <dsp:cNvPr id="0" name=""/>
        <dsp:cNvSpPr/>
      </dsp:nvSpPr>
      <dsp:spPr>
        <a:xfrm>
          <a:off x="8168038" y="195337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Ребенок получает должный надзор и поддержку в семье</a:t>
          </a:r>
        </a:p>
      </dsp:txBody>
      <dsp:txXfrm>
        <a:off x="8210743" y="238042"/>
        <a:ext cx="2830688" cy="1372639"/>
      </dsp:txXfrm>
    </dsp:sp>
    <dsp:sp modelId="{D87F6BD7-1493-45E2-B205-C44450C2513F}">
      <dsp:nvSpPr>
        <dsp:cNvPr id="0" name=""/>
        <dsp:cNvSpPr/>
      </dsp:nvSpPr>
      <dsp:spPr>
        <a:xfrm rot="2142401">
          <a:off x="6866581" y="2156705"/>
          <a:ext cx="1436474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436474" y="252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548906" y="2146018"/>
        <a:ext cx="71823" cy="71823"/>
      </dsp:txXfrm>
    </dsp:sp>
    <dsp:sp modelId="{02C334E7-0382-4377-A6BB-E1C467F997F1}">
      <dsp:nvSpPr>
        <dsp:cNvPr id="0" name=""/>
        <dsp:cNvSpPr/>
      </dsp:nvSpPr>
      <dsp:spPr>
        <a:xfrm>
          <a:off x="8168038" y="1872094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Ребенок получает должный надзор и защиту в замещающей семье</a:t>
          </a:r>
        </a:p>
      </dsp:txBody>
      <dsp:txXfrm>
        <a:off x="8210743" y="1914799"/>
        <a:ext cx="2830688" cy="1372639"/>
      </dsp:txXfrm>
    </dsp:sp>
    <dsp:sp modelId="{CE794352-93AA-4365-8816-C3A8450AD73F}">
      <dsp:nvSpPr>
        <dsp:cNvPr id="0" name=""/>
        <dsp:cNvSpPr/>
      </dsp:nvSpPr>
      <dsp:spPr>
        <a:xfrm rot="2829178">
          <a:off x="2644660" y="3623867"/>
          <a:ext cx="1715242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715242" y="25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3459400" y="3606210"/>
        <a:ext cx="85762" cy="85762"/>
      </dsp:txXfrm>
    </dsp:sp>
    <dsp:sp modelId="{C2D22F48-4AF9-45D4-B0AF-1F3625211D74}">
      <dsp:nvSpPr>
        <dsp:cNvPr id="0" name=""/>
        <dsp:cNvSpPr/>
      </dsp:nvSpPr>
      <dsp:spPr>
        <a:xfrm>
          <a:off x="4085500" y="3548850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Мы «жалеем» ребенка и сохраняем его в семье. Проводим с ним ИПР</a:t>
          </a:r>
        </a:p>
      </dsp:txBody>
      <dsp:txXfrm>
        <a:off x="4128205" y="3591555"/>
        <a:ext cx="2830688" cy="1372639"/>
      </dsp:txXfrm>
    </dsp:sp>
    <dsp:sp modelId="{06C9EB44-B4C7-436F-AFA2-322F5557E44E}">
      <dsp:nvSpPr>
        <dsp:cNvPr id="0" name=""/>
        <dsp:cNvSpPr/>
      </dsp:nvSpPr>
      <dsp:spPr>
        <a:xfrm>
          <a:off x="7001599" y="4252650"/>
          <a:ext cx="1166439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166439" y="2522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7555657" y="4248714"/>
        <a:ext cx="58321" cy="58321"/>
      </dsp:txXfrm>
    </dsp:sp>
    <dsp:sp modelId="{2A823075-E9B6-450A-B80D-6B523A59027C}">
      <dsp:nvSpPr>
        <dsp:cNvPr id="0" name=""/>
        <dsp:cNvSpPr/>
      </dsp:nvSpPr>
      <dsp:spPr>
        <a:xfrm>
          <a:off x="8168038" y="3548850"/>
          <a:ext cx="2916098" cy="14580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Ребенок усугубляет конфликт с законом и попадает в депривацию</a:t>
          </a:r>
        </a:p>
      </dsp:txBody>
      <dsp:txXfrm>
        <a:off x="8210743" y="3591555"/>
        <a:ext cx="2830688" cy="13726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83B74-C085-49C3-8742-5CFEDA9C7570}">
      <dsp:nvSpPr>
        <dsp:cNvPr id="0" name=""/>
        <dsp:cNvSpPr/>
      </dsp:nvSpPr>
      <dsp:spPr>
        <a:xfrm>
          <a:off x="0" y="545330"/>
          <a:ext cx="1560452" cy="15604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F4557-3F67-4DFA-AE45-635DE3C84347}">
      <dsp:nvSpPr>
        <dsp:cNvPr id="0" name=""/>
        <dsp:cNvSpPr/>
      </dsp:nvSpPr>
      <dsp:spPr>
        <a:xfrm>
          <a:off x="260701" y="1959053"/>
          <a:ext cx="1560452" cy="1560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Ресурсы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Resources</a:t>
          </a:r>
          <a:endParaRPr lang="ru-RU" sz="1800" kern="1200" dirty="0"/>
        </a:p>
      </dsp:txBody>
      <dsp:txXfrm>
        <a:off x="306405" y="2004757"/>
        <a:ext cx="1469044" cy="1469044"/>
      </dsp:txXfrm>
    </dsp:sp>
    <dsp:sp modelId="{FF114773-FFD3-41DE-B375-4B4C1CF44DF7}">
      <dsp:nvSpPr>
        <dsp:cNvPr id="0" name=""/>
        <dsp:cNvSpPr/>
      </dsp:nvSpPr>
      <dsp:spPr>
        <a:xfrm>
          <a:off x="1834272" y="1138079"/>
          <a:ext cx="273819" cy="374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1834272" y="1213070"/>
        <a:ext cx="191673" cy="224972"/>
      </dsp:txXfrm>
    </dsp:sp>
    <dsp:sp modelId="{CC351A5D-93AB-4930-ACBD-4EB3605CE637}">
      <dsp:nvSpPr>
        <dsp:cNvPr id="0" name=""/>
        <dsp:cNvSpPr/>
      </dsp:nvSpPr>
      <dsp:spPr>
        <a:xfrm>
          <a:off x="2342795" y="545330"/>
          <a:ext cx="1560452" cy="15604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555CE-3FD8-47F5-B558-7550D1DE19CC}">
      <dsp:nvSpPr>
        <dsp:cNvPr id="0" name=""/>
        <dsp:cNvSpPr/>
      </dsp:nvSpPr>
      <dsp:spPr>
        <a:xfrm>
          <a:off x="2679947" y="1959053"/>
          <a:ext cx="1560452" cy="1560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Деятельность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Activities</a:t>
          </a:r>
          <a:endParaRPr lang="ru-RU" sz="1800" kern="1200" dirty="0"/>
        </a:p>
      </dsp:txBody>
      <dsp:txXfrm>
        <a:off x="2725651" y="2004757"/>
        <a:ext cx="1469044" cy="1469044"/>
      </dsp:txXfrm>
    </dsp:sp>
    <dsp:sp modelId="{07AE1349-FDD6-41BA-B347-DCB1C2C12ECF}">
      <dsp:nvSpPr>
        <dsp:cNvPr id="0" name=""/>
        <dsp:cNvSpPr/>
      </dsp:nvSpPr>
      <dsp:spPr>
        <a:xfrm>
          <a:off x="4189276" y="1138079"/>
          <a:ext cx="286027" cy="374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4189276" y="1213070"/>
        <a:ext cx="200219" cy="224972"/>
      </dsp:txXfrm>
    </dsp:sp>
    <dsp:sp modelId="{F878C882-4CEA-4FD1-8355-2A129AFB171F}">
      <dsp:nvSpPr>
        <dsp:cNvPr id="0" name=""/>
        <dsp:cNvSpPr/>
      </dsp:nvSpPr>
      <dsp:spPr>
        <a:xfrm>
          <a:off x="4720470" y="545330"/>
          <a:ext cx="1560452" cy="15604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D711B6-D75F-4B91-802A-0E4129BF87B1}">
      <dsp:nvSpPr>
        <dsp:cNvPr id="0" name=""/>
        <dsp:cNvSpPr/>
      </dsp:nvSpPr>
      <dsp:spPr>
        <a:xfrm>
          <a:off x="5099193" y="1959053"/>
          <a:ext cx="1560452" cy="1560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Продукт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Outputs</a:t>
          </a:r>
          <a:endParaRPr lang="ru-RU" sz="1800" kern="1200" dirty="0"/>
        </a:p>
      </dsp:txBody>
      <dsp:txXfrm>
        <a:off x="5144897" y="2004757"/>
        <a:ext cx="1469044" cy="1469044"/>
      </dsp:txXfrm>
    </dsp:sp>
    <dsp:sp modelId="{4CBF9E82-8535-4DC8-BBB5-DF16D5C3236A}">
      <dsp:nvSpPr>
        <dsp:cNvPr id="0" name=""/>
        <dsp:cNvSpPr/>
      </dsp:nvSpPr>
      <dsp:spPr>
        <a:xfrm>
          <a:off x="6607689" y="1138079"/>
          <a:ext cx="326765" cy="374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6607689" y="1213070"/>
        <a:ext cx="228736" cy="224972"/>
      </dsp:txXfrm>
    </dsp:sp>
    <dsp:sp modelId="{F453B858-670C-4347-A95E-62DCD1837B24}">
      <dsp:nvSpPr>
        <dsp:cNvPr id="0" name=""/>
        <dsp:cNvSpPr/>
      </dsp:nvSpPr>
      <dsp:spPr>
        <a:xfrm>
          <a:off x="7214540" y="545330"/>
          <a:ext cx="1560452" cy="15604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44595-72D2-4795-BFFB-F9C1B5C1280B}">
      <dsp:nvSpPr>
        <dsp:cNvPr id="0" name=""/>
        <dsp:cNvSpPr/>
      </dsp:nvSpPr>
      <dsp:spPr>
        <a:xfrm>
          <a:off x="7518439" y="1959053"/>
          <a:ext cx="1560452" cy="1560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Эффект </a:t>
          </a:r>
          <a:r>
            <a:rPr lang="en-US" sz="1800" kern="1200" dirty="0"/>
            <a:t>Outcomes</a:t>
          </a:r>
          <a:endParaRPr lang="ru-RU" sz="1800" kern="1200" dirty="0"/>
        </a:p>
      </dsp:txBody>
      <dsp:txXfrm>
        <a:off x="7564143" y="2004757"/>
        <a:ext cx="1469044" cy="1469044"/>
      </dsp:txXfrm>
    </dsp:sp>
    <dsp:sp modelId="{91EFB1FE-3D3A-423A-8477-3992DF6202F5}">
      <dsp:nvSpPr>
        <dsp:cNvPr id="0" name=""/>
        <dsp:cNvSpPr/>
      </dsp:nvSpPr>
      <dsp:spPr>
        <a:xfrm>
          <a:off x="9061021" y="1138079"/>
          <a:ext cx="286027" cy="3749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/>
        </a:p>
      </dsp:txBody>
      <dsp:txXfrm>
        <a:off x="9061021" y="1213070"/>
        <a:ext cx="200219" cy="224972"/>
      </dsp:txXfrm>
    </dsp:sp>
    <dsp:sp modelId="{24E8CF9D-30AB-43CF-AFEE-7249EFD73E8B}">
      <dsp:nvSpPr>
        <dsp:cNvPr id="0" name=""/>
        <dsp:cNvSpPr/>
      </dsp:nvSpPr>
      <dsp:spPr>
        <a:xfrm>
          <a:off x="9592215" y="545330"/>
          <a:ext cx="1560452" cy="156045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A4C0CE-B03A-487B-825E-F9EBEFEC417F}">
      <dsp:nvSpPr>
        <dsp:cNvPr id="0" name=""/>
        <dsp:cNvSpPr/>
      </dsp:nvSpPr>
      <dsp:spPr>
        <a:xfrm>
          <a:off x="9937685" y="1959053"/>
          <a:ext cx="1560452" cy="15604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ru-RU" sz="1800" kern="1200" dirty="0"/>
            <a:t>Влияние </a:t>
          </a:r>
          <a:r>
            <a:rPr lang="en-US" sz="1800" kern="1200" dirty="0"/>
            <a:t>Impact</a:t>
          </a:r>
          <a:endParaRPr lang="ru-RU" sz="1800" kern="1200" dirty="0"/>
        </a:p>
      </dsp:txBody>
      <dsp:txXfrm>
        <a:off x="9983389" y="2004757"/>
        <a:ext cx="1469044" cy="1469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510826A-8DB7-481E-A8D8-73B0A554EBD5}" type="datetime1">
              <a:rPr lang="ru-RU" smtClean="0"/>
              <a:t>вт 05.11.24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B43A3-FB3F-4521-B01A-B1D27CA32568}" type="datetime1">
              <a:rPr lang="ru-RU" smtClean="0"/>
              <a:pPr/>
              <a:t>вт 05.11.24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/>
              <a:t>Описывать занятия нужно вкратце.</a:t>
            </a:r>
          </a:p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dirty="0"/>
              <a:t>Какую пользу получит аудитория от презентации: взрослых учащихся больше интересует предмет, если они знают, почему и насколько он важен для них.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dirty="0"/>
              <a:t>Уровень знаний докладчика по теме: кратко укажите свои профессиональные успехи в этой области или объясните, почему участникам интересно будет вас послушать.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b="1" dirty="0"/>
              <a:t>Примеры целей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ru-RU" dirty="0"/>
              <a:t>В конце этого занятия вы сможете: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dirty="0"/>
              <a:t>сохранять файлы на веб-сервере группы;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dirty="0"/>
              <a:t>перемещать файлы в разные расположения на веб-сервере группы;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dirty="0"/>
              <a:t>предоставлять общий доступ к файлам на веб-сервере группы.</a:t>
            </a:r>
          </a:p>
          <a:p>
            <a:pPr rtl="0"/>
            <a:endParaRPr lang="ru-RU" dirty="0"/>
          </a:p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40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04060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41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01408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CBCEA92-F142-4D57-B507-37BDAF44710C}" type="slidenum">
              <a:rPr lang="ru-RU" noProof="1" smtClean="0"/>
              <a:t>42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2275781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CBCEA92-F142-4D57-B507-37BDAF44710C}" type="slidenum">
              <a:rPr lang="ru-RU" noProof="1" dirty="0" smtClean="0"/>
              <a:t>43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52758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alanalytics.com/neal-creative/template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3" name="Прямоуголь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25153E9-8919-4460-8B84-1F188DF3FDC8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34A7F-E77A-4253-A805-BDFD8F4FC94A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ru-RU" noProof="0" dirty="0"/>
              <a:t>Щелкните, чтобы изменить стили текста образца слайда</a:t>
            </a:r>
          </a:p>
          <a:p>
            <a:pPr lvl="1" rtl="0" eaLnBrk="1" latinLnBrk="0" hangingPunct="1"/>
            <a:r>
              <a:rPr lang="ru-RU" noProof="0" dirty="0"/>
              <a:t>Второй уровень</a:t>
            </a:r>
          </a:p>
          <a:p>
            <a:pPr lvl="2" rtl="0" eaLnBrk="1" latinLnBrk="0" hangingPunct="1"/>
            <a:r>
              <a:rPr lang="ru-RU" noProof="0" dirty="0"/>
              <a:t>Третий уровень</a:t>
            </a:r>
          </a:p>
          <a:p>
            <a:pPr lvl="3" rtl="0" eaLnBrk="1" latinLnBrk="0" hangingPunct="1"/>
            <a:r>
              <a:rPr lang="ru-RU" noProof="0" dirty="0"/>
              <a:t>Четвертый уровень</a:t>
            </a:r>
          </a:p>
          <a:p>
            <a:pPr lvl="4" rtl="0" eaLnBrk="1" latinLnBrk="0" hangingPunct="1"/>
            <a:r>
              <a:rPr lang="ru-RU" noProof="0" dirty="0"/>
              <a:t>Пятый уровень</a:t>
            </a:r>
            <a:endParaRPr kumimoji="0"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A39E40-7B42-41B0-A6F4-7A8AFD3554B1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5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15" name="Номер слайда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85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ветлый вариант цитаты (ПО ЦЕНТРУ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адпись 8"/>
          <p:cNvSpPr txBox="1"/>
          <p:nvPr userDrawn="1"/>
        </p:nvSpPr>
        <p:spPr>
          <a:xfrm>
            <a:off x="5648960" y="419100"/>
            <a:ext cx="8940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1500" noProof="1">
                <a:solidFill>
                  <a:schemeClr val="accent4"/>
                </a:solidFill>
                <a:latin typeface="Arial Black" panose="020B0A04020102020204" pitchFamily="34" charset="0"/>
              </a:rPr>
              <a:t>“</a:t>
            </a:r>
            <a:endParaRPr lang="ru-RU" sz="2800" noProof="1">
              <a:solidFill>
                <a:schemeClr val="accent4"/>
              </a:solidFill>
            </a:endParaRPr>
          </a:p>
        </p:txBody>
      </p:sp>
      <p:sp>
        <p:nvSpPr>
          <p:cNvPr id="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3408362" y="5335071"/>
            <a:ext cx="8097838" cy="369332"/>
          </a:xfrm>
        </p:spPr>
        <p:txBody>
          <a:bodyPr rtlCol="0"/>
          <a:lstStyle>
            <a:lvl1pPr algn="r">
              <a:spcBef>
                <a:spcPts val="0"/>
              </a:spcBef>
              <a:defRPr sz="2000">
                <a:solidFill>
                  <a:schemeClr val="tx2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</a:lstStyle>
          <a:p>
            <a:pPr lvl="0" rtl="0"/>
            <a:r>
              <a:rPr lang="ru-RU" noProof="1"/>
              <a:t>— Имя и компанию или источник можно разместить здесь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2884235"/>
            <a:ext cx="11658600" cy="1089529"/>
          </a:xfrm>
        </p:spPr>
        <p:txBody>
          <a:bodyPr rtlCol="0" anchor="ctr"/>
          <a:lstStyle>
            <a:lvl1pPr algn="ctr">
              <a:spcBef>
                <a:spcPts val="0"/>
              </a:spcBef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>
              <a:spcBef>
                <a:spcPts val="0"/>
              </a:spcBef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</a:lstStyle>
          <a:p>
            <a:pPr lvl="0" rtl="0"/>
            <a:r>
              <a:rPr lang="ru-RU" noProof="1"/>
              <a:t>"ЦИТАТА".</a:t>
            </a:r>
          </a:p>
          <a:p>
            <a:pPr lvl="1" rtl="0"/>
            <a:r>
              <a:rPr lang="ru-RU" noProof="1"/>
              <a:t>ПОЛУЖИРНЫЙ</a:t>
            </a:r>
          </a:p>
        </p:txBody>
      </p:sp>
      <p:sp>
        <p:nvSpPr>
          <p:cNvPr id="7" name="Номер слайда 7"/>
          <p:cNvSpPr>
            <a:spLocks noGrp="1"/>
          </p:cNvSpPr>
          <p:nvPr>
            <p:ph type="sldNum" sz="quarter" idx="4"/>
          </p:nvPr>
        </p:nvSpPr>
        <p:spPr>
          <a:xfrm>
            <a:off x="11668594" y="6484937"/>
            <a:ext cx="523406" cy="365125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rtl="0"/>
            <a:fld id="{4997E989-D798-4C62-8E93-3D2D613C2488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2155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ЛИ ПЕРЕХО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 userDrawn="1"/>
        </p:nvSpPr>
        <p:spPr>
          <a:xfrm>
            <a:off x="1219939" y="-739444"/>
            <a:ext cx="9107555" cy="9034439"/>
          </a:xfrm>
          <a:prstGeom prst="ellipse">
            <a:avLst/>
          </a:prstGeom>
          <a:noFill/>
          <a:ln w="19050" cap="flat" cmpd="sng" algn="ctr">
            <a:solidFill>
              <a:srgbClr val="75D1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 userDrawn="1"/>
        </p:nvSpPr>
        <p:spPr>
          <a:xfrm>
            <a:off x="1219939" y="-739444"/>
            <a:ext cx="9107555" cy="9034439"/>
          </a:xfrm>
          <a:prstGeom prst="ellipse">
            <a:avLst/>
          </a:prstGeom>
          <a:noFill/>
          <a:ln w="19050" cap="flat" cmpd="sng" algn="ctr">
            <a:solidFill>
              <a:srgbClr val="75D1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 userDrawn="1"/>
        </p:nvSpPr>
        <p:spPr>
          <a:xfrm>
            <a:off x="5907634" y="3213970"/>
            <a:ext cx="2805809" cy="2783284"/>
          </a:xfrm>
          <a:prstGeom prst="ellipse">
            <a:avLst/>
          </a:prstGeom>
          <a:noFill/>
          <a:ln w="19050" cap="flat" cmpd="sng" algn="ctr">
            <a:solidFill>
              <a:srgbClr val="75D1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 userDrawn="1"/>
        </p:nvSpPr>
        <p:spPr>
          <a:xfrm>
            <a:off x="5907634" y="3213970"/>
            <a:ext cx="2805809" cy="2783284"/>
          </a:xfrm>
          <a:prstGeom prst="ellipse">
            <a:avLst/>
          </a:prstGeom>
          <a:noFill/>
          <a:ln w="19050" cap="flat" cmpd="sng" algn="ctr">
            <a:solidFill>
              <a:srgbClr val="75D1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1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219939" y="24239"/>
            <a:ext cx="9107555" cy="4524315"/>
          </a:xfrm>
          <a:prstGeom prst="rect">
            <a:avLst/>
          </a:prstGeom>
          <a:noFill/>
        </p:spPr>
        <p:txBody>
          <a:bodyPr rtlCol="0"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8000" b="1" i="0" kern="1200" spc="-300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pPr rtl="0"/>
            <a:r>
              <a:rPr lang="ru-RU" noProof="1"/>
              <a:t>ЩЕЛКНИТЕ, ЧТОБЫ ИЗМЕНИТЬ ЗАГОЛОВОК</a:t>
            </a:r>
          </a:p>
        </p:txBody>
      </p:sp>
      <p:sp>
        <p:nvSpPr>
          <p:cNvPr id="8" name="Надпись 7">
            <a:hlinkClick r:id="rId2"/>
            <a:extLst>
              <a:ext uri="{FF2B5EF4-FFF2-40B4-BE49-F238E27FC236}">
                <a16:creationId xmlns:a16="http://schemas.microsoft.com/office/drawing/2014/main" id="{E516C148-33F4-423B-AB9D-096AA82E12F1}"/>
              </a:ext>
            </a:extLst>
          </p:cNvPr>
          <p:cNvSpPr txBox="1"/>
          <p:nvPr userDrawn="1"/>
        </p:nvSpPr>
        <p:spPr>
          <a:xfrm>
            <a:off x="191616" y="6337795"/>
            <a:ext cx="1209664" cy="346234"/>
          </a:xfrm>
          <a:prstGeom prst="roundRect">
            <a:avLst>
              <a:gd name="adj" fmla="val 50000"/>
            </a:avLst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noProof="1">
                <a:solidFill>
                  <a:schemeClr val="bg2">
                    <a:lumMod val="50000"/>
                  </a:schemeClr>
                </a:solidFill>
              </a:rPr>
              <a:t>Neal Creative </a:t>
            </a:r>
            <a:r>
              <a:rPr lang="ru-RU" sz="900" kern="1200" noProof="1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©</a:t>
            </a:r>
            <a:r>
              <a:rPr lang="ru-RU" sz="1000" noProof="1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ru-RU" sz="1000" b="1" noProof="1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82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  <p:bldP spid="22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F3C2B-19AE-4F7F-847C-DA1ADD22BBE5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756652-618E-42CE-8AE2-1D988265020E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A077A5-1B1B-48F8-A8D7-0717F4826028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72D30E-8CC0-4A3D-ACCC-25D756A9F243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EECA8964-BCD7-48B2-967A-E9549B1B3FAF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3535C2-B2EF-4104-9C48-606B316B146B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  <a:p>
            <a:pPr lvl="1" rtl="0" eaLnBrk="1" latinLnBrk="0" hangingPunct="1"/>
            <a:r>
              <a:rPr lang="ru-RU" noProof="0"/>
              <a:t>Второй уровень</a:t>
            </a:r>
          </a:p>
          <a:p>
            <a:pPr lvl="2" rtl="0" eaLnBrk="1" latinLnBrk="0" hangingPunct="1"/>
            <a:r>
              <a:rPr lang="ru-RU" noProof="0"/>
              <a:t>Третий уровень</a:t>
            </a:r>
          </a:p>
          <a:p>
            <a:pPr lvl="3" rtl="0" eaLnBrk="1" latinLnBrk="0" hangingPunct="1"/>
            <a:r>
              <a:rPr lang="ru-RU" noProof="0"/>
              <a:t>Четвертый уровень</a:t>
            </a:r>
          </a:p>
          <a:p>
            <a:pPr lvl="4" rtl="0" eaLnBrk="1" latinLnBrk="0" hangingPunct="1"/>
            <a:r>
              <a:rPr lang="ru-RU" noProof="0"/>
              <a:t>Пятый уровень</a:t>
            </a:r>
            <a:endParaRPr kumimoji="0"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4815B5-49EE-4409-8D96-597DB37C3774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ru-RU" noProof="0"/>
              <a:t>Вставка рисунка</a:t>
            </a:r>
            <a:endParaRPr kumimoji="0"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63D60-A6C3-42B2-A665-7C3223AC9F32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ru-RU" sz="1800" noProof="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35CBDD5E-8A13-4AF5-A432-3F54E99FF3AF}" type="datetime1">
              <a:rPr lang="ru-RU" noProof="0" smtClean="0"/>
              <a:t>вт 05.11.24</a:t>
            </a:fld>
            <a:endParaRPr lang="ru-RU" noProof="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nealanalytics.com/creativ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0575" y="955964"/>
            <a:ext cx="11446625" cy="2903071"/>
          </a:xfrm>
        </p:spPr>
        <p:txBody>
          <a:bodyPr rtlCol="0">
            <a:normAutofit/>
          </a:bodyPr>
          <a:lstStyle/>
          <a:p>
            <a:pPr algn="ctr"/>
            <a:r>
              <a:rPr lang="ru-RU" dirty="0"/>
              <a:t>Оценка рисков дальнейшей криминализации подростка, вступившего в контакт или конфликт с законом, планирование помощи и оценка ее результативности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rtl="0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7" y="5652538"/>
            <a:ext cx="1155125" cy="10878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749" y="5402831"/>
            <a:ext cx="2675086" cy="133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698" y="290945"/>
            <a:ext cx="6766561" cy="5493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err="1">
                <a:solidFill>
                  <a:srgbClr val="0070C0"/>
                </a:solidFill>
              </a:rPr>
              <a:t>Девиантный</a:t>
            </a:r>
            <a:r>
              <a:rPr lang="ru-RU" sz="3200" b="1" dirty="0">
                <a:solidFill>
                  <a:srgbClr val="0070C0"/>
                </a:solidFill>
              </a:rPr>
              <a:t> профиль личности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2277687" y="956676"/>
            <a:ext cx="6625244" cy="56774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781" y="5843847"/>
            <a:ext cx="1793054" cy="8965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7" y="6043353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03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0867" y="282633"/>
            <a:ext cx="6852893" cy="960283"/>
          </a:xfrm>
        </p:spPr>
        <p:txBody>
          <a:bodyPr>
            <a:normAutofit/>
          </a:bodyPr>
          <a:lstStyle/>
          <a:p>
            <a:r>
              <a:rPr lang="ru-RU" sz="2400" b="1" dirty="0"/>
              <a:t>КАК ОЦЕНИТЬ ВЕРОЯТНОСТЬ СОВЕРШЕНИЯ ПРАВОНАРУШЕНИЙ НЕСОВЕРШЕННОЛЕТНИМИ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524596" y="1313411"/>
            <a:ext cx="8329353" cy="43974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Подходы к оценке прогнозирования риска противоправного поведения:</a:t>
            </a:r>
          </a:p>
          <a:p>
            <a:r>
              <a:rPr lang="ru-RU" dirty="0"/>
              <a:t>Качественный (клинический); </a:t>
            </a:r>
          </a:p>
          <a:p>
            <a:r>
              <a:rPr lang="ru-RU" dirty="0"/>
              <a:t>Статистический («Предикторы рецидивного преступного поведения» / «</a:t>
            </a:r>
            <a:r>
              <a:rPr lang="en-US" dirty="0"/>
              <a:t>Predicting reoffending for discretionary conditional release» </a:t>
            </a:r>
            <a:r>
              <a:rPr lang="ru-RU" dirty="0"/>
              <a:t>(</a:t>
            </a:r>
            <a:r>
              <a:rPr lang="en-US" dirty="0" err="1"/>
              <a:t>Copas</a:t>
            </a:r>
            <a:r>
              <a:rPr lang="en-US" dirty="0"/>
              <a:t> J</a:t>
            </a:r>
            <a:r>
              <a:rPr lang="ru-RU" dirty="0"/>
              <a:t>.,</a:t>
            </a:r>
            <a:r>
              <a:rPr lang="en-US" dirty="0"/>
              <a:t> Marshall P</a:t>
            </a:r>
            <a:r>
              <a:rPr lang="ru-RU" dirty="0"/>
              <a:t>., </a:t>
            </a:r>
            <a:r>
              <a:rPr lang="en-US" dirty="0" err="1"/>
              <a:t>Tarling</a:t>
            </a:r>
            <a:r>
              <a:rPr lang="en-US" dirty="0"/>
              <a:t> R</a:t>
            </a:r>
            <a:r>
              <a:rPr lang="ru-RU" dirty="0"/>
              <a:t>.,</a:t>
            </a:r>
            <a:r>
              <a:rPr lang="en-US" dirty="0"/>
              <a:t> 1996 </a:t>
            </a:r>
            <a:r>
              <a:rPr lang="ru-RU" dirty="0"/>
              <a:t>и т. п. );</a:t>
            </a:r>
          </a:p>
          <a:p>
            <a:r>
              <a:rPr lang="ru-RU" dirty="0"/>
              <a:t>Стандартизированный (руководство по оценке риска насилия </a:t>
            </a:r>
            <a:r>
              <a:rPr lang="en-US" dirty="0"/>
              <a:t>VRAG </a:t>
            </a:r>
            <a:r>
              <a:rPr lang="ru-RU" dirty="0"/>
              <a:t>(</a:t>
            </a:r>
            <a:r>
              <a:rPr lang="en-US" dirty="0"/>
              <a:t>Harris G</a:t>
            </a:r>
            <a:r>
              <a:rPr lang="ru-RU" dirty="0"/>
              <a:t>.</a:t>
            </a:r>
            <a:r>
              <a:rPr lang="en-US" dirty="0"/>
              <a:t> T</a:t>
            </a:r>
            <a:r>
              <a:rPr lang="ru-RU" dirty="0"/>
              <a:t>.,</a:t>
            </a:r>
            <a:r>
              <a:rPr lang="en-US" dirty="0"/>
              <a:t> Rice M</a:t>
            </a:r>
            <a:r>
              <a:rPr lang="ru-RU" dirty="0"/>
              <a:t>.</a:t>
            </a:r>
            <a:r>
              <a:rPr lang="en-US" dirty="0"/>
              <a:t> E</a:t>
            </a:r>
            <a:r>
              <a:rPr lang="ru-RU" dirty="0"/>
              <a:t>.,</a:t>
            </a:r>
            <a:r>
              <a:rPr lang="en-US" dirty="0"/>
              <a:t> </a:t>
            </a:r>
            <a:r>
              <a:rPr lang="en-US" dirty="0" err="1"/>
              <a:t>Quinsey</a:t>
            </a:r>
            <a:r>
              <a:rPr lang="en-US" dirty="0"/>
              <a:t> V</a:t>
            </a:r>
            <a:r>
              <a:rPr lang="ru-RU" dirty="0"/>
              <a:t>.</a:t>
            </a:r>
            <a:r>
              <a:rPr lang="en-US" dirty="0"/>
              <a:t> L</a:t>
            </a:r>
            <a:r>
              <a:rPr lang="ru-RU" dirty="0"/>
              <a:t>., </a:t>
            </a:r>
            <a:r>
              <a:rPr lang="en-US" dirty="0"/>
              <a:t>1995</a:t>
            </a:r>
            <a:r>
              <a:rPr lang="ru-RU" dirty="0"/>
              <a:t>),</a:t>
            </a:r>
            <a:r>
              <a:rPr lang="en-US" dirty="0"/>
              <a:t> </a:t>
            </a:r>
            <a:r>
              <a:rPr lang="ru-RU" dirty="0"/>
              <a:t>ОРВ, </a:t>
            </a:r>
            <a:r>
              <a:rPr lang="ru-RU" dirty="0" err="1"/>
              <a:t>А.Дрейзин</a:t>
            </a:r>
            <a:r>
              <a:rPr lang="ru-RU" dirty="0"/>
              <a:t>, </a:t>
            </a:r>
            <a:r>
              <a:rPr lang="ru-RU" dirty="0" err="1"/>
              <a:t>Е.Дозорцева</a:t>
            </a:r>
            <a:r>
              <a:rPr lang="ru-RU" dirty="0"/>
              <a:t> и др.), т.п.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483" y="5629446"/>
            <a:ext cx="1114713" cy="9608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67935" y="1156589"/>
            <a:ext cx="3190160" cy="54336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415" y="5629446"/>
            <a:ext cx="1900095" cy="95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3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606829"/>
            <a:ext cx="11554691" cy="1602971"/>
          </a:xfrm>
        </p:spPr>
        <p:txBody>
          <a:bodyPr>
            <a:normAutofit/>
          </a:bodyPr>
          <a:lstStyle/>
          <a:p>
            <a:r>
              <a:rPr lang="ru-RU" sz="3200" dirty="0"/>
              <a:t>МЕТОДИЧЕСКИЕ РЕКОМЕНДАЦИИ Министерства образования по организации в учреждениях образования индивидуальной профилактической работы с обучающимися (1.02.2023)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2209800"/>
            <a:ext cx="11291455" cy="43647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Дают перечень рисков криминализации подростков</a:t>
            </a:r>
          </a:p>
          <a:p>
            <a:r>
              <a:rPr lang="ru-RU" dirty="0"/>
              <a:t>Сам перечень может применяться и в прогнозировании криминализации детей, в первичной или вторичной профилактике</a:t>
            </a:r>
          </a:p>
          <a:p>
            <a:r>
              <a:rPr lang="ru-RU" dirty="0"/>
              <a:t>Риски распределены в 8 блоках: криминальный опыт или опыт нарушения прав, семейные факторы, факторы учебной среды, взаимоотношения со сверстниками, опыт употребления ПАВ/ </a:t>
            </a:r>
            <a:r>
              <a:rPr lang="ru-RU" dirty="0" err="1"/>
              <a:t>аддикция</a:t>
            </a:r>
            <a:r>
              <a:rPr lang="ru-RU" dirty="0"/>
              <a:t>, организация свободного времени, личные качества /поведение, жизненные установки.</a:t>
            </a:r>
          </a:p>
          <a:p>
            <a:r>
              <a:rPr lang="ru-RU" dirty="0"/>
              <a:t>Каждый из блоков имеет четкие формулировки жизненных ситуаций, которые могут привести к нарушению закона или криминализации.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53" y="6155133"/>
            <a:ext cx="1170482" cy="5852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6099242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0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 </a:t>
            </a:r>
            <a:endParaRPr lang="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595905"/>
              </p:ext>
            </p:extLst>
          </p:nvPr>
        </p:nvGraphicFramePr>
        <p:xfrm>
          <a:off x="706582" y="1429788"/>
          <a:ext cx="10498974" cy="4788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232756" y="500538"/>
            <a:ext cx="6905239" cy="754684"/>
          </a:xfrm>
        </p:spPr>
        <p:txBody>
          <a:bodyPr rtlCol="0">
            <a:normAutofit fontScale="47500" lnSpcReduction="20000"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МЕТОДИЧЕСКИЕ РЕКОМЕНДАЦИИ ПО ОРГАНИЗАЦИИ В УЧРЕЖДЕНИЯХ ОБРАЗОВАНИЯ ИНДИВИДУАЛЬНОЙ ПРОФИЛАКТИЧЕСКОЙ РАБОТЫ С ОБУЧАЮЩИМИСЯ : как этим пользоваться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8340" y="6217917"/>
            <a:ext cx="1177912" cy="5889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3" y="6043974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2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СМАРТ </a:t>
            </a:r>
            <a:endParaRPr lang="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36613" y="914400"/>
          <a:ext cx="10585074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9800706" y="132903"/>
            <a:ext cx="2061556" cy="648594"/>
          </a:xfrm>
        </p:spPr>
        <p:txBody>
          <a:bodyPr rtlCol="0"/>
          <a:lstStyle/>
          <a:p>
            <a:pPr rtl="0"/>
            <a:r>
              <a:rPr lang="ru-RU" dirty="0"/>
              <a:t>Как этим пользоваться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29" y="6180071"/>
            <a:ext cx="1120606" cy="5603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8" y="6043352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9800706" y="132903"/>
            <a:ext cx="2061556" cy="648594"/>
          </a:xfrm>
        </p:spPr>
        <p:txBody>
          <a:bodyPr rtlCol="0"/>
          <a:lstStyle/>
          <a:p>
            <a:pPr rtl="0"/>
            <a:r>
              <a:rPr lang="ru-RU" dirty="0"/>
              <a:t>Как этим пользоваться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29" y="6180071"/>
            <a:ext cx="1120606" cy="5603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8" y="6043352"/>
            <a:ext cx="740136" cy="697021"/>
          </a:xfrm>
          <a:prstGeom prst="rect">
            <a:avLst/>
          </a:prstGeom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86761702"/>
              </p:ext>
            </p:extLst>
          </p:nvPr>
        </p:nvGraphicFramePr>
        <p:xfrm>
          <a:off x="203200" y="906463"/>
          <a:ext cx="11582400" cy="567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35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9800706" y="132903"/>
            <a:ext cx="2061556" cy="648594"/>
          </a:xfrm>
        </p:spPr>
        <p:txBody>
          <a:bodyPr rtlCol="0"/>
          <a:lstStyle/>
          <a:p>
            <a:pPr rtl="0"/>
            <a:r>
              <a:rPr lang="ru-RU" dirty="0"/>
              <a:t>Как этим пользоваться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29" y="6180071"/>
            <a:ext cx="1120606" cy="5603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8" y="6043352"/>
            <a:ext cx="740136" cy="697021"/>
          </a:xfrm>
          <a:prstGeom prst="rect">
            <a:avLst/>
          </a:prstGeom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6421686"/>
              </p:ext>
            </p:extLst>
          </p:nvPr>
        </p:nvGraphicFramePr>
        <p:xfrm>
          <a:off x="203199" y="781497"/>
          <a:ext cx="11833629" cy="580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206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9800706" y="132903"/>
            <a:ext cx="2061556" cy="648594"/>
          </a:xfrm>
        </p:spPr>
        <p:txBody>
          <a:bodyPr rtlCol="0"/>
          <a:lstStyle/>
          <a:p>
            <a:pPr rtl="0"/>
            <a:r>
              <a:rPr lang="ru-RU" dirty="0"/>
              <a:t>Как этим пользоваться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29" y="6180071"/>
            <a:ext cx="1120606" cy="56030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8" y="6043352"/>
            <a:ext cx="740136" cy="697021"/>
          </a:xfrm>
          <a:prstGeom prst="rect">
            <a:avLst/>
          </a:prstGeom>
        </p:spPr>
      </p:pic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7360806"/>
              </p:ext>
            </p:extLst>
          </p:nvPr>
        </p:nvGraphicFramePr>
        <p:xfrm>
          <a:off x="203199" y="781497"/>
          <a:ext cx="11833629" cy="580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86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637024"/>
            <a:ext cx="11176000" cy="1069848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Конфликт/ контакт с законом: причина в ребенке или его семье?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8000" y="1788304"/>
            <a:ext cx="5388864" cy="457200"/>
          </a:xfrm>
        </p:spPr>
        <p:txBody>
          <a:bodyPr/>
          <a:lstStyle/>
          <a:p>
            <a:r>
              <a:rPr lang="ru-RU" dirty="0"/>
              <a:t>Кодекс о браке и семье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508000" y="2244970"/>
            <a:ext cx="5388864" cy="4349749"/>
          </a:xfrm>
        </p:spPr>
        <p:txBody>
          <a:bodyPr>
            <a:noAutofit/>
          </a:bodyPr>
          <a:lstStyle/>
          <a:p>
            <a:pPr marL="0" indent="0">
              <a:lnSpc>
                <a:spcPts val="1700"/>
              </a:lnSpc>
              <a:spcBef>
                <a:spcPts val="0"/>
              </a:spcBef>
              <a:buNone/>
            </a:pPr>
            <a:r>
              <a:rPr lang="ru-RU" sz="1600" b="1" dirty="0"/>
              <a:t>Статья 67</a:t>
            </a:r>
            <a:r>
              <a:rPr lang="ru-RU" sz="1600" dirty="0"/>
              <a:t>. …Под социально опасным положением понимается обстановка, при которой:</a:t>
            </a:r>
          </a:p>
          <a:p>
            <a:pPr marL="0">
              <a:lnSpc>
                <a:spcPts val="1700"/>
              </a:lnSpc>
              <a:spcBef>
                <a:spcPts val="0"/>
              </a:spcBef>
            </a:pPr>
            <a:r>
              <a:rPr lang="ru-RU" sz="1600" dirty="0"/>
              <a:t>не удовлетворяются основные жизненные потребности ребенка (не обеспечиваются безопасность, </a:t>
            </a:r>
            <a:r>
              <a:rPr lang="ru-RU" sz="1600" b="1" u="sng" dirty="0"/>
              <a:t>надзор или уход за ребенком</a:t>
            </a:r>
            <a:r>
              <a:rPr lang="ru-RU" sz="1600" dirty="0"/>
              <a:t>, потребности ребенка в пище, жилье, одежде, получение ребенком необходимой медицинской помощи, не создаются санитарно-гигиенические условия для жизни ребенка и т.д.);</a:t>
            </a:r>
          </a:p>
          <a:p>
            <a:pPr marL="0">
              <a:lnSpc>
                <a:spcPts val="1700"/>
              </a:lnSpc>
              <a:spcBef>
                <a:spcPts val="0"/>
              </a:spcBef>
            </a:pPr>
            <a:r>
              <a:rPr lang="ru-RU" sz="1600" b="1" u="sng" dirty="0"/>
              <a:t>ребенок вследствие отсутствия надзора за его поведением и образом жизни совершает деяния, содержащие признаки административного правонарушения либо преступления;</a:t>
            </a:r>
          </a:p>
          <a:p>
            <a:pPr marL="0">
              <a:lnSpc>
                <a:spcPts val="1700"/>
              </a:lnSpc>
              <a:spcBef>
                <a:spcPts val="0"/>
              </a:spcBef>
            </a:pPr>
            <a:r>
              <a:rPr lang="ru-RU" sz="1600" dirty="0"/>
              <a:t>лица, принимающие участие в воспитании и содержании ребенка, ведут аморальный образ жизни, что оказывает вредное воздействие на ребенка, злоупотребляют своими правами и (или) жестоко обращаются с ним </a:t>
            </a:r>
            <a:r>
              <a:rPr lang="ru-RU" sz="1600" b="1" u="sng" dirty="0"/>
              <a:t>либо иным образом </a:t>
            </a:r>
            <a:r>
              <a:rPr lang="ru-RU" sz="1600" b="1" u="sng" dirty="0" err="1"/>
              <a:t>ненадлежаще</a:t>
            </a:r>
            <a:r>
              <a:rPr lang="ru-RU" sz="1600" b="1" u="sng" dirty="0"/>
              <a:t> выполняют обязанности по воспитанию и содержанию ребенка, в связи с чем имеет место опасность для его жизни или здоровья</a:t>
            </a:r>
            <a:r>
              <a:rPr lang="ru-RU" sz="1600" dirty="0"/>
              <a:t>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6291072" y="1805463"/>
            <a:ext cx="5389033" cy="457200"/>
          </a:xfrm>
        </p:spPr>
        <p:txBody>
          <a:bodyPr/>
          <a:lstStyle/>
          <a:p>
            <a:pPr>
              <a:lnSpc>
                <a:spcPts val="1600"/>
              </a:lnSpc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Закон «Об основах системы профилактики …»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291073" y="2262663"/>
            <a:ext cx="5389034" cy="433205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Ст.1. … «</a:t>
            </a:r>
            <a:r>
              <a:rPr lang="ru-RU" b="1" dirty="0"/>
              <a:t>безнадзорность</a:t>
            </a:r>
            <a:r>
              <a:rPr lang="ru-RU" dirty="0"/>
              <a:t> – социальное явление, характеризующееся </a:t>
            </a:r>
            <a:r>
              <a:rPr lang="ru-RU" b="1" dirty="0"/>
              <a:t>отсутствием надлежащего надзора </a:t>
            </a:r>
            <a:r>
              <a:rPr lang="ru-RU" dirty="0"/>
              <a:t>за поведением и образом жизни несовершеннолетних, способствующим совершению ими деяний, содержащих признаки административного правонарушения либо преступления (далее, если не установлено иное, – правонарушения); </a:t>
            </a:r>
            <a:r>
              <a:rPr lang="ru-RU" b="1" dirty="0"/>
              <a:t>индивидуальная профилактическая работа </a:t>
            </a:r>
            <a:r>
              <a:rPr lang="ru-RU" dirty="0"/>
              <a:t>– деятельность по своевременному </a:t>
            </a:r>
            <a:r>
              <a:rPr lang="ru-RU" b="1" dirty="0"/>
              <a:t>выявлению</a:t>
            </a:r>
            <a:r>
              <a:rPr lang="ru-RU" dirty="0"/>
              <a:t> несовершеннолетних и семей, находящихся в социально опасном положении, а также по их социально-психолого-педагогической реабилитации или предупреждению совершения несовершеннолетними правонарушений;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541" y="6184227"/>
            <a:ext cx="1112293" cy="55614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0037" y="637024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77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69669"/>
            <a:ext cx="6630785" cy="644236"/>
          </a:xfrm>
        </p:spPr>
        <p:txBody>
          <a:bodyPr>
            <a:normAutofit fontScale="90000"/>
          </a:bodyPr>
          <a:lstStyle/>
          <a:p>
            <a:r>
              <a:rPr lang="ru-RU" dirty="0"/>
              <a:t>Алгоритм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1606021"/>
              </p:ext>
            </p:extLst>
          </p:nvPr>
        </p:nvGraphicFramePr>
        <p:xfrm>
          <a:off x="609600" y="1346662"/>
          <a:ext cx="10972800" cy="5227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5176" y="664049"/>
            <a:ext cx="1365226" cy="68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1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789" y="702425"/>
            <a:ext cx="10972800" cy="694113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Вопросы для рассмотрения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7788" y="1396538"/>
            <a:ext cx="10914611" cy="5177998"/>
          </a:xfrm>
        </p:spPr>
        <p:txBody>
          <a:bodyPr rtlCol="0">
            <a:normAutofit lnSpcReduction="10000"/>
          </a:bodyPr>
          <a:lstStyle/>
          <a:p>
            <a:r>
              <a:rPr lang="ru-RU" dirty="0"/>
              <a:t>Современные подходы к адресной ранней диагностике проявлений асоциального характера и риска криминализации подростка.  Ключевые принципы профилактики.</a:t>
            </a:r>
          </a:p>
          <a:p>
            <a:r>
              <a:rPr lang="ru-RU" dirty="0"/>
              <a:t>Учет наилучших интересов ребенка при рассмотрении на заседании Комиссии по делам несовершеннолетних его кейса (ситуации развития). Меры воспитательного воздействия и направление за получением помощи по принуждению (специальные учебно-воспитательные учреждения и др.)</a:t>
            </a:r>
          </a:p>
          <a:p>
            <a:r>
              <a:rPr lang="ru-RU" dirty="0"/>
              <a:t>Планирование помощи несовершеннолетнему в контакте и конфликте с законом и оценки ее эффективности</a:t>
            </a:r>
          </a:p>
          <a:p>
            <a:r>
              <a:rPr lang="ru-RU" dirty="0"/>
              <a:t>Оценка результатов помощи подростку в контакте и конфликте с законом. Брифинг.</a:t>
            </a:r>
          </a:p>
          <a:p>
            <a:pPr rtl="0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48" y="6043352"/>
            <a:ext cx="740136" cy="6970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033" y="5860473"/>
            <a:ext cx="1759802" cy="87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4" y="438149"/>
            <a:ext cx="6972301" cy="600076"/>
          </a:xfrm>
        </p:spPr>
        <p:txBody>
          <a:bodyPr>
            <a:normAutofit fontScale="90000"/>
          </a:bodyPr>
          <a:lstStyle/>
          <a:p>
            <a:r>
              <a:rPr lang="ru-RU" dirty="0"/>
              <a:t>Вопросы, которые можно задать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75" y="1514475"/>
            <a:ext cx="11529352" cy="51054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Информативны всегда открытые вопросы</a:t>
            </a:r>
          </a:p>
          <a:p>
            <a:r>
              <a:rPr lang="ru-RU" dirty="0"/>
              <a:t>Важно понимать, какая информация нам важна для движения вперед</a:t>
            </a:r>
          </a:p>
          <a:p>
            <a:pPr lvl="0"/>
            <a:r>
              <a:rPr lang="ru-RU" dirty="0"/>
              <a:t>Вопрос должен вызывать любопытство у того, кто будет отвечать, стимулировать к рефлексивной деятельности, провоцировать мысль</a:t>
            </a:r>
          </a:p>
          <a:p>
            <a:pPr marL="109728" indent="0">
              <a:buNone/>
            </a:pPr>
            <a:r>
              <a:rPr lang="ru-RU" dirty="0"/>
              <a:t>Ошибки:</a:t>
            </a:r>
          </a:p>
          <a:p>
            <a:r>
              <a:rPr lang="ru-RU" dirty="0"/>
              <a:t>Допрос: когда строгим голосом задается много закрытых вопросов («Ты опять?») и не позволяет рассказать о том, что его волнует. </a:t>
            </a:r>
          </a:p>
          <a:p>
            <a:r>
              <a:rPr lang="ru-RU" dirty="0"/>
              <a:t>Навешивание «ярлыков»: когда подвергается осуждению, дается оценка или присваивается «ярлык» («Ты так думаешь, потому что еще мал (плохо понимаешь происходящее, не разобрался в ситуации»).</a:t>
            </a:r>
            <a:br>
              <a:rPr lang="ru-RU" dirty="0"/>
            </a:br>
            <a:r>
              <a:rPr lang="ru-RU" dirty="0"/>
              <a:t>Чтение мыслей: когда специалист предполагает, что знает, что думает и чувствует ребенок до того, как спросил и поговорил с ним об этом.</a:t>
            </a:r>
          </a:p>
          <a:p>
            <a:r>
              <a:rPr lang="ru-RU" dirty="0"/>
              <a:t>Риторические вопросы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0" y="694515"/>
            <a:ext cx="1793937" cy="89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0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70677"/>
            <a:ext cx="6515100" cy="66279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вопросов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314325" y="1113481"/>
            <a:ext cx="11220450" cy="54603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2216" y="508927"/>
            <a:ext cx="1132610" cy="56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63084" y="838200"/>
            <a:ext cx="10363200" cy="2492197"/>
          </a:xfrm>
        </p:spPr>
        <p:txBody>
          <a:bodyPr/>
          <a:lstStyle/>
          <a:p>
            <a:r>
              <a:rPr lang="ru-RU" sz="2800" dirty="0"/>
              <a:t>Учет наилучших интересов ребенка при рассмотрении на заседании Комиссии по делам несовершеннолетних его кейса (ситуации развития). Меры воспитательного воздействия и направление за получением помощи по принуждению (специальные учебно-воспитательные учреждения и др.)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8620" indent="-342900" algn="r">
              <a:buFont typeface="Arial" panose="020B0604020202020204" pitchFamily="34" charset="0"/>
              <a:buChar char="•"/>
            </a:pPr>
            <a:r>
              <a:rPr lang="ru-RU" dirty="0"/>
              <a:t>Административный процесс и меры воспитательного воздействия</a:t>
            </a:r>
          </a:p>
          <a:p>
            <a:pPr marL="388620" indent="-342900" algn="r">
              <a:buFont typeface="Arial" panose="020B0604020202020204" pitchFamily="34" charset="0"/>
              <a:buChar char="•"/>
            </a:pPr>
            <a:r>
              <a:rPr lang="ru-RU" dirty="0"/>
              <a:t>СОП – НГЗ</a:t>
            </a:r>
          </a:p>
          <a:p>
            <a:pPr marL="388620" indent="-342900" algn="r">
              <a:buFont typeface="Arial" panose="020B0604020202020204" pitchFamily="34" charset="0"/>
              <a:buChar char="•"/>
            </a:pPr>
            <a:r>
              <a:rPr lang="ru-RU" dirty="0"/>
              <a:t>Направление в учреждение</a:t>
            </a:r>
          </a:p>
        </p:txBody>
      </p:sp>
    </p:spTree>
    <p:extLst>
      <p:ext uri="{BB962C8B-B14F-4D97-AF65-F5344CB8AC3E}">
        <p14:creationId xmlns:p14="http://schemas.microsoft.com/office/powerpoint/2010/main" val="26302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457200"/>
            <a:ext cx="7077075" cy="752475"/>
          </a:xfrm>
        </p:spPr>
        <p:txBody>
          <a:bodyPr>
            <a:normAutofit/>
          </a:bodyPr>
          <a:lstStyle/>
          <a:p>
            <a:r>
              <a:rPr lang="ru-RU" dirty="0"/>
              <a:t>Наилучшие интересы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1304925"/>
            <a:ext cx="11334750" cy="5269611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b="1" dirty="0"/>
              <a:t>Закон о правах ребенка</a:t>
            </a:r>
          </a:p>
          <a:p>
            <a:pPr marL="109728" indent="0">
              <a:buNone/>
            </a:pPr>
            <a:r>
              <a:rPr lang="ru-RU" b="1" dirty="0"/>
              <a:t>Особая забота и социальная защита гарантируются детям … временно либо постоянно лишенным своего семейного окружения или оказавшимся в других неблагоприятных условиях и чрезвычайных ситуациях.</a:t>
            </a:r>
          </a:p>
          <a:p>
            <a:pPr marL="109728" indent="0">
              <a:buNone/>
            </a:pPr>
            <a:r>
              <a:rPr lang="ru-RU" b="1" dirty="0"/>
              <a:t>Статья 1. Правовая основа регулирования прав ребенка</a:t>
            </a:r>
          </a:p>
          <a:p>
            <a:pPr marL="109728" indent="0">
              <a:buNone/>
            </a:pPr>
            <a:r>
              <a:rPr lang="ru-RU" dirty="0"/>
              <a:t>Правовую основу регулирования прав ребенка в Республике Беларусь составляют Конституция Республики Беларусь, </a:t>
            </a:r>
            <a:r>
              <a:rPr lang="ru-RU" b="1" dirty="0"/>
              <a:t>международные договоры Республики Беларусь</a:t>
            </a:r>
            <a:r>
              <a:rPr lang="ru-RU" dirty="0"/>
              <a:t>, настоящий Закон и иные акты законодательства, регламентирующие порядок и условия реализации прав и законных интересов ребенка.</a:t>
            </a:r>
          </a:p>
          <a:p>
            <a:pPr marL="109728" indent="0">
              <a:buNone/>
            </a:pPr>
            <a:r>
              <a:rPr lang="ru-RU" b="1" dirty="0"/>
              <a:t>Статья 3. Государственные органы и иные организации, обеспечивающие защиту прав и законных интересов ребенка. Координация деятельности государственных и негосударственных организаций по реализации положений настоящего Закона</a:t>
            </a:r>
          </a:p>
          <a:p>
            <a:pPr marL="109728" indent="0">
              <a:buNone/>
            </a:pPr>
            <a:r>
              <a:rPr lang="ru-RU" dirty="0"/>
              <a:t>Защита прав и законных интересов ребенка обеспечивается </a:t>
            </a:r>
            <a:r>
              <a:rPr lang="ru-RU" b="1" dirty="0"/>
              <a:t>комиссиями по делам несовершеннолетних</a:t>
            </a:r>
            <a:r>
              <a:rPr lang="ru-RU" dirty="0"/>
              <a:t>, органами опеки и попечительства, прокуратурой и судом, а также иными организациями, уполномоченными на то законодательством, которые в своей деятельности руководствуются приоритетом защиты прав и законных интересов детей.</a:t>
            </a:r>
          </a:p>
          <a:p>
            <a:pPr marL="109728" indent="0">
              <a:buNone/>
            </a:pPr>
            <a:r>
              <a:rPr lang="ru-RU" dirty="0"/>
              <a:t>Координация деятельности государственных и негосударственных организаций по реализации настоящего Закона осуществляется Министерством образования.</a:t>
            </a:r>
          </a:p>
          <a:p>
            <a:pPr marL="109728" indent="0">
              <a:buNone/>
            </a:pPr>
            <a:r>
              <a:rPr lang="ru-RU" dirty="0"/>
              <a:t>Статья 13. Защита ребенком своих прав и законных интересов</a:t>
            </a:r>
          </a:p>
          <a:p>
            <a:pPr marL="109728" indent="0">
              <a:buNone/>
            </a:pPr>
            <a:r>
              <a:rPr lang="ru-RU" b="1" dirty="0"/>
              <a:t>В случае нарушения прав ребенка, которые определены Конвенцией Организации Объединенных Наций о правах ребенка 1989 года</a:t>
            </a:r>
            <a:r>
              <a:rPr lang="ru-RU" dirty="0"/>
              <a:t> и иными актами законодательства, ребенок имеет право обращаться в комиссии по делам несовершеннолетних, органы опеки и попечительства, прокуратуру, а по достижении четырнадцати лет – в суд для защиты своих прав и законных интересов, а также осуществлять защиту прав и законных интересов через своих законных представителей.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79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457200"/>
            <a:ext cx="7077075" cy="752475"/>
          </a:xfrm>
        </p:spPr>
        <p:txBody>
          <a:bodyPr>
            <a:normAutofit/>
          </a:bodyPr>
          <a:lstStyle/>
          <a:p>
            <a:r>
              <a:rPr lang="ru-RU" dirty="0"/>
              <a:t>Наилучшие интересы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1304925"/>
            <a:ext cx="11334750" cy="5269611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b="1" dirty="0"/>
              <a:t>Конвенция </a:t>
            </a:r>
          </a:p>
          <a:p>
            <a:pPr marL="109728" indent="0">
              <a:buNone/>
            </a:pPr>
            <a:r>
              <a:rPr lang="ru-RU" dirty="0"/>
              <a:t>Во всех действиях в отношении детей, первоочередное внимание уделяется наилучшему обеспечению интересов ребенка (статья 3):</a:t>
            </a:r>
            <a:br>
              <a:rPr lang="ru-RU" dirty="0"/>
            </a:br>
            <a:r>
              <a:rPr lang="ru-RU" dirty="0"/>
              <a:t> Не должно быть какой-либо дискриминации (статья 2).</a:t>
            </a:r>
            <a:br>
              <a:rPr lang="ru-RU" dirty="0"/>
            </a:br>
            <a:r>
              <a:rPr lang="ru-RU" dirty="0"/>
              <a:t> Каждый ребенок имеет неотъемлемое право на жизнь, на обеспечение в максимально возможной степени выживания и здорового развития (статья 6).</a:t>
            </a:r>
            <a:br>
              <a:rPr lang="ru-RU" dirty="0"/>
            </a:br>
            <a:r>
              <a:rPr lang="ru-RU" dirty="0"/>
              <a:t> Детям должно быть предоставлено право свободно выражать свои взгляды, причем взглядам ребенка должно уделяться должное внимание в соответствии с возрастом и зрелостью ребенка (статья 12).</a:t>
            </a:r>
          </a:p>
          <a:p>
            <a:pPr marL="109728" indent="0">
              <a:buNone/>
            </a:pPr>
            <a:r>
              <a:rPr lang="ru-RU" dirty="0"/>
              <a:t>Термин «наилучшие интересы» в целом описывает </a:t>
            </a:r>
            <a:r>
              <a:rPr lang="ru-RU" b="1" dirty="0"/>
              <a:t>благополучие ребенка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/>
              <a:t>В целях обеспечения оптимального осуществления принципа наилучших интересов в действиях, затрагивающих отдельных детей, введены две процедуры: </a:t>
            </a:r>
          </a:p>
          <a:p>
            <a:pPr marL="624078" indent="-514350">
              <a:buAutoNum type="arabicParenR"/>
            </a:pPr>
            <a:r>
              <a:rPr lang="ru-RU" dirty="0"/>
              <a:t>оценка наилучших интересов и </a:t>
            </a:r>
          </a:p>
          <a:p>
            <a:pPr marL="624078" indent="-514350">
              <a:buAutoNum type="arabicParenR"/>
            </a:pPr>
            <a:r>
              <a:rPr lang="ru-RU" dirty="0"/>
              <a:t>определение наилучших интересов.</a:t>
            </a:r>
            <a:br>
              <a:rPr lang="ru-RU" dirty="0"/>
            </a:b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60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55279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Статья 2.4 </a:t>
            </a:r>
            <a:r>
              <a:rPr lang="ru-RU" b="1" dirty="0" err="1"/>
              <a:t>ПИКоАП</a:t>
            </a:r>
            <a:r>
              <a:rPr lang="ru-RU" b="1" dirty="0"/>
              <a:t>. Презумпция невиновности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09600" y="1795549"/>
            <a:ext cx="10972800" cy="4778987"/>
          </a:xfrm>
        </p:spPr>
        <p:txBody>
          <a:bodyPr>
            <a:normAutofit fontScale="92500" lnSpcReduction="20000"/>
          </a:bodyPr>
          <a:lstStyle/>
          <a:p>
            <a:pPr marL="109728" indent="0" fontAlgn="base">
              <a:buNone/>
            </a:pPr>
            <a:r>
              <a:rPr lang="ru-RU" dirty="0"/>
              <a:t>1. Физическое лицо не может быть привлечено к административной ответственности, пока его виновность в совершении административного правонарушения не будет установлена в порядке, определенном настоящим Кодексом.</a:t>
            </a:r>
          </a:p>
          <a:p>
            <a:pPr marL="109728" indent="0" fontAlgn="base">
              <a:buNone/>
            </a:pPr>
            <a:r>
              <a:rPr lang="ru-RU" dirty="0"/>
              <a:t>2. Обязанность доказывать виновность физического лица, в отношении которого ведется административный процесс, возлагается на должностное лицо органа, ведущего административный процесс, за исключением случая, предусмотренного частью 6 статьи 10.4 настоящего Кодекса. </a:t>
            </a:r>
            <a:r>
              <a:rPr lang="ru-RU" b="1" dirty="0"/>
              <a:t>Физическое лицо, в отношении которого ведется административный процесс, не обязано доказывать свою невиновность.</a:t>
            </a:r>
          </a:p>
          <a:p>
            <a:pPr marL="109728" indent="0">
              <a:buNone/>
            </a:pPr>
            <a:r>
              <a:rPr lang="ru-RU" dirty="0"/>
              <a:t>3. Обстоятельства… не могут основываться на предположениях. </a:t>
            </a:r>
            <a:r>
              <a:rPr lang="ru-RU" b="1" dirty="0"/>
              <a:t>Любые сомнения относительно обоснованности выводов о виновности физического лица, в отношении которого ведется административный процесс, толкуются в их пользу.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723" y="6080318"/>
            <a:ext cx="1320111" cy="66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6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5" y="676275"/>
            <a:ext cx="10972800" cy="1066800"/>
          </a:xfrm>
        </p:spPr>
        <p:txBody>
          <a:bodyPr>
            <a:normAutofit fontScale="90000"/>
          </a:bodyPr>
          <a:lstStyle/>
          <a:p>
            <a:r>
              <a:rPr lang="ru-RU" dirty="0"/>
              <a:t>Концепция наилучших интересов ребенка является триединой и предполагает: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525" y="1914525"/>
            <a:ext cx="11191875" cy="4660011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ru-RU" dirty="0"/>
              <a:t>Право ребенка на то, чтобы его наилучшие интересы оценивались и принимались во внимание в качестве одного из первоочередных соображений в контексте рассмотрения различных интересов с целью выработки решения по стоящему вопросу, а также гарантированная реализация этого права в любых случаях принятия решения в отношении ребенка;</a:t>
            </a:r>
          </a:p>
          <a:p>
            <a:endParaRPr lang="ru-RU" dirty="0"/>
          </a:p>
          <a:p>
            <a:r>
              <a:rPr lang="ru-RU" dirty="0"/>
              <a:t>Если возможны разные толкования того или иного юридического положения, следует опираться на то толкование, которое наиболее эффективным образом отвечает наилучшим интересам ребенка. Опорой при толковании служат права, провозглашенные в Конвенции и факультативных протоколах к ней;</a:t>
            </a:r>
          </a:p>
          <a:p>
            <a:endParaRPr lang="ru-RU" dirty="0"/>
          </a:p>
          <a:p>
            <a:r>
              <a:rPr lang="ru-RU" dirty="0"/>
              <a:t>Правило процедуры. Когда предстоит принятие решения, затрагивающего конкретного ребенка, процесс принятия решения должен включать в себя оценку возможного воздействия (позитивного или негативного) данного решения на него. Необходимо пояснить, каким образом принятое решение обеспечивает реализацию этого права, т.е. что именно было признано соответствующим наилучшим интересам ребенка; какие критерии были положены в его основу; а также какая значимость придана интересам ребенка по сравнению с другими соображениями конкретного случая.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83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47675"/>
            <a:ext cx="6391275" cy="838200"/>
          </a:xfrm>
        </p:spPr>
        <p:txBody>
          <a:bodyPr>
            <a:normAutofit/>
          </a:bodyPr>
          <a:lstStyle/>
          <a:p>
            <a:r>
              <a:rPr lang="ru-RU" sz="2400" b="1" u="sng" dirty="0"/>
              <a:t>Элементы, подлежащие учету при оценке наилучших интересов ребенка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3375" y="1428751"/>
            <a:ext cx="11630025" cy="5145786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b="1" dirty="0"/>
              <a:t>a)Взгляды ребенка</a:t>
            </a:r>
          </a:p>
          <a:p>
            <a:pPr marL="109728" indent="0">
              <a:buNone/>
            </a:pPr>
            <a:r>
              <a:rPr lang="ru-RU" dirty="0"/>
              <a:t>Любое решение, которое принимается без учета взглядов ребенка и не придает им надлежащей значимости, означает, что ребенку или детям не предоставлена возможность повлиять на процесс определения их наилучших интересов.</a:t>
            </a:r>
          </a:p>
          <a:p>
            <a:pPr marL="109728" indent="0">
              <a:buNone/>
            </a:pPr>
            <a:r>
              <a:rPr lang="ru-RU" b="1" dirty="0"/>
              <a:t>b)Индивидуальность ребенка (</a:t>
            </a:r>
            <a:r>
              <a:rPr lang="ru-RU" dirty="0"/>
              <a:t>включает в себя пол, сексуальную ориентацию, национальное происхождение, вероисповедание и убеждения, культурную самобытность, личные качества). </a:t>
            </a:r>
          </a:p>
          <a:p>
            <a:pPr marL="109728" indent="0">
              <a:buNone/>
            </a:pPr>
            <a:r>
              <a:rPr lang="ru-RU" b="1" dirty="0"/>
              <a:t>c)Сохранение семейного окружения и поддержание отношений</a:t>
            </a:r>
          </a:p>
          <a:p>
            <a:pPr marL="109728" indent="0">
              <a:buNone/>
            </a:pPr>
            <a:r>
              <a:rPr lang="ru-RU" dirty="0"/>
              <a:t>Семья является основной ячейкой общества и естественной средой для роста и благополучия детей и включает биологических, приемных или </a:t>
            </a:r>
            <a:r>
              <a:rPr lang="ru-RU" dirty="0" err="1"/>
              <a:t>фостерных</a:t>
            </a:r>
            <a:r>
              <a:rPr lang="ru-RU" dirty="0"/>
              <a:t> родителей либо членов расширенной семьи. Ребенок, который отлучается от семьи, должен "поддерживать на регулярной основе личные отношения и прямые контакты с указанными лицами, и лицами, с которыми у ребенка сложились прочные личные отношения.</a:t>
            </a:r>
          </a:p>
          <a:p>
            <a:pPr marL="109728" indent="0">
              <a:buNone/>
            </a:pPr>
            <a:r>
              <a:rPr lang="ru-RU" dirty="0"/>
              <a:t>Разлучение должно производиться лишь в крайнем случае и не должно производиться, если могут быть приняты менее радикальные меры. Необходимо подтвердить, что сделано все возможное для </a:t>
            </a:r>
            <a:r>
              <a:rPr lang="ru-RU" dirty="0" err="1"/>
              <a:t>избежания</a:t>
            </a:r>
            <a:r>
              <a:rPr lang="ru-RU" dirty="0"/>
              <a:t> этой меры. После разлучения лица, ответственные за принятие решений, обеспечивают сохранение связей и отношений между ребенком и его родителями и членами семьи (братьями и сестрами, родственниками и лицами, с которыми у ребенка сложились прочные личные отношения).</a:t>
            </a:r>
          </a:p>
          <a:p>
            <a:pPr marL="109728" indent="0">
              <a:buNone/>
            </a:pPr>
            <a:r>
              <a:rPr lang="ru-RU" b="1" dirty="0"/>
              <a:t>d)Попечение, защита и безопасность ребенка</a:t>
            </a:r>
          </a:p>
          <a:p>
            <a:pPr marL="109728" indent="0">
              <a:buNone/>
            </a:pPr>
            <a:r>
              <a:rPr lang="ru-RU" dirty="0"/>
              <a:t>Необходимо обеспечить ребенку такую защиту и заботу, которые необходимы для его благополучия, которое включает удовлетворение их основных материальных, физических, образовательных и эмоциональных потребностей, а также потребности в любви и защите, а также безопасность ребенка (защиту от всех форм физического или психологического насилия, оскорбления или злоупотребления, от сексуальных домогательств, давления сверстников, запугивания, унижающего достоинство обращения и т.д., а также на защиту от сексуальной, экономической и иных форм эксплуатации, наркотиков, привлечения к труду, вооруженных конфликтов и т.д.)</a:t>
            </a:r>
          </a:p>
          <a:p>
            <a:pPr marL="109728" indent="0">
              <a:buNone/>
            </a:pPr>
            <a:r>
              <a:rPr lang="ru-RU" b="1" dirty="0"/>
              <a:t>e) Уязвимое положение</a:t>
            </a:r>
          </a:p>
          <a:p>
            <a:pPr marL="109728" indent="0">
              <a:buNone/>
            </a:pPr>
            <a:r>
              <a:rPr lang="ru-RU" dirty="0"/>
              <a:t>Административные органы и лица, принимающие решения, должны принимать во внимание характер и степень уязвимости каждого ребенка.</a:t>
            </a:r>
          </a:p>
          <a:p>
            <a:pPr marL="109728" indent="0">
              <a:buNone/>
            </a:pPr>
            <a:r>
              <a:rPr lang="ru-RU" b="1" dirty="0"/>
              <a:t>f)Право ребенка на здоровье</a:t>
            </a:r>
          </a:p>
          <a:p>
            <a:pPr marL="109728" indent="0">
              <a:buNone/>
            </a:pPr>
            <a:r>
              <a:rPr lang="ru-RU" b="1" dirty="0"/>
              <a:t>g)Право ребенка на образование</a:t>
            </a:r>
          </a:p>
          <a:p>
            <a:pPr marL="109728" indent="0">
              <a:buNone/>
            </a:pPr>
            <a:r>
              <a:rPr lang="ru-RU" b="1" dirty="0"/>
              <a:t> </a:t>
            </a:r>
          </a:p>
          <a:p>
            <a:pPr marL="109728" indent="0">
              <a:buNone/>
            </a:pPr>
            <a:r>
              <a:rPr lang="ru-RU" b="1" dirty="0"/>
              <a:t>2.Установление баланса между элементами при оценке наилучших интересов</a:t>
            </a:r>
          </a:p>
          <a:p>
            <a:pPr marL="109728" indent="0">
              <a:buNone/>
            </a:pPr>
            <a:r>
              <a:rPr lang="ru-RU" dirty="0"/>
              <a:t>При рассмотрении конкретного случая возможно возникновение коллизии между элементами, используемыми при оценке наилучших интересов. Например, интересы сохранения семейного окружения могут противоречить потребности в защите ребенка от вероятности насилия и посягательств со стороны родителей. В такой ситуации придется определять приоритетность.</a:t>
            </a:r>
          </a:p>
        </p:txBody>
      </p:sp>
    </p:spTree>
    <p:extLst>
      <p:ext uri="{BB962C8B-B14F-4D97-AF65-F5344CB8AC3E}">
        <p14:creationId xmlns:p14="http://schemas.microsoft.com/office/powerpoint/2010/main" val="54114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76250"/>
            <a:ext cx="6524625" cy="695325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384173"/>
              </p:ext>
            </p:extLst>
          </p:nvPr>
        </p:nvGraphicFramePr>
        <p:xfrm>
          <a:off x="495300" y="1371600"/>
          <a:ext cx="11087100" cy="5202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628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18" y="912877"/>
            <a:ext cx="11664606" cy="708105"/>
          </a:xfrm>
        </p:spPr>
        <p:txBody>
          <a:bodyPr rtlCol="0">
            <a:normAutofit/>
          </a:bodyPr>
          <a:lstStyle/>
          <a:p>
            <a:pPr rtl="0"/>
            <a:r>
              <a:rPr lang="ru-RU" sz="2800" dirty="0"/>
              <a:t>Рассмотрение вопроса помощи        Рассмотрение факта нарушения закона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82385" y="1773642"/>
            <a:ext cx="5514479" cy="457200"/>
          </a:xfrm>
        </p:spPr>
        <p:txBody>
          <a:bodyPr/>
          <a:lstStyle/>
          <a:p>
            <a:r>
              <a:rPr lang="ru-RU" dirty="0" err="1"/>
              <a:t>ПИКоАП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>
          <a:xfrm>
            <a:off x="382385" y="2230842"/>
            <a:ext cx="5514479" cy="4363877"/>
          </a:xfrm>
        </p:spPr>
        <p:txBody>
          <a:bodyPr>
            <a:noAutofit/>
          </a:bodyPr>
          <a:lstStyle/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b="1" dirty="0"/>
              <a:t>Статья 11.3. Обязательность разъяснения прав и обязанностей участникам административного процесса</a:t>
            </a:r>
            <a:endParaRPr lang="ru-RU" sz="1400" dirty="0"/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Должностное лицо органа, ведущего административный процесс, обязано разъяснить участникам административного процесса их права и обеспечить возможность осуществления этих прав. Одновременно им должны быть разъяснены возложенные на них обязанности и последствия их неисполнения. О разъяснении указанных прав и обязанностей делается отметка в протоколе ...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b="1" dirty="0"/>
              <a:t>Статья 12.7. Обстоятельства, подлежащие выяснению при рассмотрении дела об административном правонарушении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Председательствующий на заседании коллегиального органа… при рассмотрении дела об административном правонарушении обязаны выяснить: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было ли совершено административное правонарушение;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виновно ли данное физическое лицо в его совершении;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подлежит ли физическое лицо административной ответственности;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имеются ли обстоятельства, смягчающие и отягчающие ответственность;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причинен ли вред административным правонарушением;</a:t>
            </a:r>
          </a:p>
          <a:p>
            <a:pPr marL="109728" indent="0">
              <a:lnSpc>
                <a:spcPts val="1500"/>
              </a:lnSpc>
              <a:spcBef>
                <a:spcPts val="0"/>
              </a:spcBef>
              <a:buNone/>
            </a:pPr>
            <a:r>
              <a:rPr lang="ru-RU" sz="1400" dirty="0"/>
              <a:t>…иные обстоятельства, имеющие значение для принятия решения по делу об административном правонарушении.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6291073" y="1773642"/>
            <a:ext cx="5389033" cy="457200"/>
          </a:xfrm>
        </p:spPr>
        <p:txBody>
          <a:bodyPr/>
          <a:lstStyle/>
          <a:p>
            <a:r>
              <a:rPr lang="ru-RU" dirty="0"/>
              <a:t>Постановление СМ</a:t>
            </a: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6291073" y="2230842"/>
            <a:ext cx="5389033" cy="4363877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/>
              <a:t>34… Заседание комиссии начинается с доклада секретаря о присутствии членов комиссии, несовершеннолетнего и его родителей (усыновителей, </a:t>
            </a:r>
            <a:r>
              <a:rPr lang="ru-RU" dirty="0" err="1"/>
              <a:t>удочерителей</a:t>
            </a:r>
            <a:r>
              <a:rPr lang="ru-RU" dirty="0"/>
              <a:t>), опекунов или попечителей, приглашенных, а в случае их отсутствия указываются причины.</a:t>
            </a:r>
          </a:p>
          <a:p>
            <a:pPr marL="109728" indent="0">
              <a:buNone/>
            </a:pPr>
            <a:r>
              <a:rPr lang="ru-RU" dirty="0"/>
              <a:t>Председатель соответствующей комиссии по делам несовершеннолетних райисполкома, горисполкома, администрации района в городе (в случае его отсутствия – заместитель председателя) докладывает содержание представленного на рассмотрение материала. Несовершеннолетнему предоставляется возможность довести до сведения этой комиссии мотивы своих действий и поступков. Комиссия заслушивает представителей органов, учреждений и иных организаций, осуществляющих профилактику безнадзорности и правонарушений несовершеннолетних, других организаций, граждан, прокурора, затем – несовершеннолетнего, его законных представителей.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е равно 3"/>
          <p:cNvSpPr/>
          <p:nvPr/>
        </p:nvSpPr>
        <p:spPr>
          <a:xfrm>
            <a:off x="5145577" y="1138845"/>
            <a:ext cx="615141" cy="30895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95" y="6267354"/>
            <a:ext cx="946039" cy="47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447" y="590204"/>
            <a:ext cx="11224953" cy="161959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Комиссия по делам несовершеннолетних райисполкома, горисполкома, администрации района в городе в пределах своей компетенции: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262" y="2209800"/>
            <a:ext cx="11150138" cy="43647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осуществляют меры, предусмотренные законодательством, по </a:t>
            </a:r>
            <a:r>
              <a:rPr lang="ru-RU" b="1" dirty="0"/>
              <a:t>координации деятельности </a:t>
            </a:r>
            <a:r>
              <a:rPr lang="ru-RU" dirty="0"/>
              <a:t>органов, учреждений и иных организаций, осуществляющих профилактику безнадзорности и правонарушений несовершеннолетних;</a:t>
            </a:r>
          </a:p>
          <a:p>
            <a:r>
              <a:rPr lang="ru-RU" dirty="0"/>
              <a:t>проводят </a:t>
            </a:r>
            <a:r>
              <a:rPr lang="ru-RU" b="1" dirty="0"/>
              <a:t>комплексный анализ причин и условий</a:t>
            </a:r>
            <a:r>
              <a:rPr lang="ru-RU" dirty="0"/>
              <a:t>, способствующих безнадзорности и совершению правонарушений несовершеннолетними, нарушению их прав и законных интересов, и на его основе разрабатывают комплексные мероприятия по профилактике безнадзорности и правонарушений несовершеннолетних, по защите их прав и законных интересов, а также контролируют их реализацию.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2473" y="6063693"/>
            <a:ext cx="1353362" cy="6766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30" y="6160979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040" y="660861"/>
            <a:ext cx="10972800" cy="685800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Конфиденциальность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3" y="1438101"/>
            <a:ext cx="11305309" cy="5162203"/>
          </a:xfrm>
        </p:spPr>
        <p:txBody>
          <a:bodyPr rtlCol="0">
            <a:normAutofit fontScale="55000" lnSpcReduction="20000"/>
          </a:bodyPr>
          <a:lstStyle/>
          <a:p>
            <a:pPr marL="109728" indent="0" fontAlgn="base">
              <a:buNone/>
            </a:pPr>
            <a:r>
              <a:rPr lang="ru-RU" sz="3300" b="1" dirty="0"/>
              <a:t>Статья 11.5 </a:t>
            </a:r>
            <a:r>
              <a:rPr lang="ru-RU" sz="3300" b="1" dirty="0" err="1"/>
              <a:t>ПИКоАП</a:t>
            </a:r>
            <a:r>
              <a:rPr lang="ru-RU" sz="3300" b="1" dirty="0"/>
              <a:t>. Недопустимость разглашения сведений, содержащихся в деле об административном правонарушении</a:t>
            </a:r>
            <a:endParaRPr lang="ru-RU" sz="3300" dirty="0"/>
          </a:p>
          <a:p>
            <a:pPr marL="109728" indent="0" fontAlgn="base">
              <a:buNone/>
            </a:pPr>
            <a:r>
              <a:rPr lang="ru-RU" sz="3300" dirty="0"/>
              <a:t>1. Сведения, содержащиеся в деле об административном правонарушении, могут быть преданы гласности только с разрешения должностного лица органа, ведущего административный процесс, а в случае, если такие сведения затрагивают личную жизнь потерпевшего, – с разрешения потерпевшего и в том объеме, в каком он признает это возможным. Персональные данные участников административного процесса могут быть преданы гласности только с согласия таких лиц.</a:t>
            </a:r>
          </a:p>
          <a:p>
            <a:pPr marL="109728" indent="0">
              <a:buNone/>
            </a:pPr>
            <a:endParaRPr lang="ru-RU" sz="3300" b="1" dirty="0"/>
          </a:p>
          <a:p>
            <a:pPr marL="109728" indent="0">
              <a:buNone/>
            </a:pPr>
            <a:r>
              <a:rPr lang="ru-RU" sz="3300" b="1" dirty="0"/>
              <a:t>Согласно законодательству </a:t>
            </a:r>
            <a:r>
              <a:rPr lang="ru-RU" sz="3300" dirty="0"/>
              <a:t>персональные данные  – это любая информация, с помощью которой можно прямо или косвенно идентифицировать человека. К персональным данным можно отнести, не ограничиваясь, следующую информацию:</a:t>
            </a:r>
          </a:p>
          <a:p>
            <a:pPr marL="109728" indent="0">
              <a:buNone/>
            </a:pPr>
            <a:r>
              <a:rPr lang="ru-RU" sz="3300" dirty="0"/>
              <a:t>паспортные данные (ФИО, пол, дата рождения, серия и номер паспорта, личный номер, адрес регистрации и проживания);</a:t>
            </a:r>
          </a:p>
          <a:p>
            <a:pPr marL="109728" indent="0">
              <a:buNone/>
            </a:pPr>
            <a:r>
              <a:rPr lang="ru-RU" sz="3300" dirty="0"/>
              <a:t>биометрические данные (отпечатки пальцев, ладоней, радужная оболочка глаза, </a:t>
            </a:r>
            <a:r>
              <a:rPr lang="ru-RU" sz="3300" u="sng" dirty="0"/>
              <a:t>характеристики лица и его изображение, описание внешности</a:t>
            </a:r>
            <a:r>
              <a:rPr lang="ru-RU" sz="3300" dirty="0"/>
              <a:t>);</a:t>
            </a:r>
          </a:p>
          <a:p>
            <a:pPr marL="109728" indent="0">
              <a:buNone/>
            </a:pPr>
            <a:r>
              <a:rPr lang="ru-RU" sz="3300" dirty="0"/>
              <a:t>специальные персональные данные (расовая либо национальная принадлежность, политические взгляды, членство в профсоюзах, религиозные или другие убеждения, здоровье, половая жизнь, </a:t>
            </a:r>
            <a:r>
              <a:rPr lang="ru-RU" sz="3300" u="sng" dirty="0"/>
              <a:t>привлечение к административной или уголовной ответственности</a:t>
            </a:r>
            <a:r>
              <a:rPr lang="ru-RU" sz="3300" dirty="0"/>
              <a:t>);</a:t>
            </a:r>
          </a:p>
          <a:p>
            <a:pPr marL="109728" indent="0">
              <a:buNone/>
            </a:pPr>
            <a:r>
              <a:rPr lang="ru-RU" sz="3300" dirty="0"/>
              <a:t>номер телефона; IP-адрес; e-</a:t>
            </a:r>
            <a:r>
              <a:rPr lang="ru-RU" sz="3300" dirty="0" err="1"/>
              <a:t>mail</a:t>
            </a:r>
            <a:r>
              <a:rPr lang="ru-RU" sz="3300" dirty="0"/>
              <a:t>-адрес; </a:t>
            </a:r>
            <a:r>
              <a:rPr lang="ru-RU" sz="3300" dirty="0" err="1"/>
              <a:t>геолокационные</a:t>
            </a:r>
            <a:r>
              <a:rPr lang="ru-RU" sz="3300" dirty="0"/>
              <a:t> данные.</a:t>
            </a:r>
          </a:p>
          <a:p>
            <a:pPr marL="109728" indent="0">
              <a:buNone/>
            </a:pP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49" y="6088631"/>
            <a:ext cx="1303486" cy="651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ИПР в восприятии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/>
              <a:t>Новый КоАП не ослабил ответственность, а переключил ее на виновника деяния (Подростка) </a:t>
            </a:r>
          </a:p>
          <a:p>
            <a:pPr marL="109728" indent="0">
              <a:buNone/>
            </a:pPr>
            <a:r>
              <a:rPr lang="ru-RU" dirty="0"/>
              <a:t>Ранее – штраф. Кто платит – родители. Подросток – воздействие от родителей. Кто виноват – те кто наложил штраф. </a:t>
            </a:r>
          </a:p>
          <a:p>
            <a:pPr marL="109728" indent="0">
              <a:buNone/>
            </a:pPr>
            <a:r>
              <a:rPr lang="ru-RU" dirty="0"/>
              <a:t>Сейчас – ИПР. Чем владеет (имеет) подросток – свободным временем. ИПР занимает свободное время подростка. </a:t>
            </a:r>
            <a:r>
              <a:rPr lang="ru-RU" dirty="0" err="1"/>
              <a:t>Методрекомендации</a:t>
            </a:r>
            <a:r>
              <a:rPr lang="ru-RU" dirty="0"/>
              <a:t> советуют четко определять это время (таблица) и показывать ребенку.</a:t>
            </a:r>
          </a:p>
          <a:p>
            <a:pPr marL="109728" indent="0">
              <a:buNone/>
            </a:pPr>
            <a:r>
              <a:rPr lang="ru-RU" b="1" dirty="0"/>
              <a:t>Меры воспитательного  воздействия: </a:t>
            </a:r>
            <a:r>
              <a:rPr lang="ru-RU" dirty="0"/>
              <a:t>разъяснение законодательства, принесение извинений потерпевшему, обязанность загладить причиненный вред и ограничение досуга (могут применяться и в комплексе). </a:t>
            </a:r>
            <a:r>
              <a:rPr lang="ru-RU" b="1" dirty="0"/>
              <a:t>Это все делает сам подросток! В свое время! А в случае извинений и обязанности загладить вред – еще собственное самолюбие. Тратит то, что есть именно у него! </a:t>
            </a:r>
          </a:p>
        </p:txBody>
      </p:sp>
    </p:spTree>
    <p:extLst>
      <p:ext uri="{BB962C8B-B14F-4D97-AF65-F5344CB8AC3E}">
        <p14:creationId xmlns:p14="http://schemas.microsoft.com/office/powerpoint/2010/main" val="172419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15" y="293716"/>
            <a:ext cx="10519756" cy="471055"/>
          </a:xfrm>
        </p:spPr>
        <p:txBody>
          <a:bodyPr>
            <a:normAutofit fontScale="90000"/>
          </a:bodyPr>
          <a:lstStyle/>
          <a:p>
            <a:r>
              <a:rPr lang="ru-RU" dirty="0"/>
              <a:t>Календарная сетка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65760" y="922712"/>
          <a:ext cx="11471562" cy="5106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2992">
                  <a:extLst>
                    <a:ext uri="{9D8B030D-6E8A-4147-A177-3AD203B41FA5}">
                      <a16:colId xmlns:a16="http://schemas.microsoft.com/office/drawing/2014/main" val="460062668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796732230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2436327676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1465381016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9296710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3645595711"/>
                    </a:ext>
                  </a:extLst>
                </a:gridCol>
                <a:gridCol w="1159675">
                  <a:extLst>
                    <a:ext uri="{9D8B030D-6E8A-4147-A177-3AD203B41FA5}">
                      <a16:colId xmlns:a16="http://schemas.microsoft.com/office/drawing/2014/main" val="2889977958"/>
                    </a:ext>
                  </a:extLst>
                </a:gridCol>
                <a:gridCol w="1160520">
                  <a:extLst>
                    <a:ext uri="{9D8B030D-6E8A-4147-A177-3AD203B41FA5}">
                      <a16:colId xmlns:a16="http://schemas.microsoft.com/office/drawing/2014/main" val="1653157129"/>
                    </a:ext>
                  </a:extLst>
                </a:gridCol>
              </a:tblGrid>
              <a:tr h="368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Мероприятие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Чт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8667522"/>
                  </a:ext>
                </a:extLst>
              </a:tr>
              <a:tr h="587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Объединение по интересам «Юный информатик»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12.20-14.00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09047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Факультативные занятия «Кладовая слов русского языка»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12.55-13.40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86613"/>
                  </a:ext>
                </a:extLst>
              </a:tr>
              <a:tr h="754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Общественно полезный труд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14.00-14.45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9292407"/>
                  </a:ext>
                </a:extLst>
              </a:tr>
              <a:tr h="452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Клуб «Подросток и закон»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1, 3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baseline="0" dirty="0" err="1">
                          <a:effectLst/>
                        </a:rPr>
                        <a:t>нед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11.00-12.00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887623"/>
                  </a:ext>
                </a:extLst>
              </a:tr>
              <a:tr h="754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Волонтёрский отряд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«Доброе сердце»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16.00-18.00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187559"/>
                  </a:ext>
                </a:extLst>
              </a:tr>
              <a:tr h="368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Консультирование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14.00-15.00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943924"/>
                  </a:ext>
                </a:extLst>
              </a:tr>
              <a:tr h="503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Индивидуальные занятия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1, 3 </a:t>
                      </a:r>
                      <a:r>
                        <a:rPr lang="ru-RU" sz="1400" dirty="0" err="1">
                          <a:effectLst/>
                        </a:rPr>
                        <a:t>нед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14.00-15.00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0675911"/>
                  </a:ext>
                </a:extLst>
              </a:tr>
              <a:tr h="503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Групповые занятия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2, 4 </a:t>
                      </a:r>
                      <a:r>
                        <a:rPr lang="ru-RU" sz="1400" dirty="0" err="1">
                          <a:effectLst/>
                        </a:rPr>
                        <a:t>нед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14.00-15.00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88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3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Планирование помощи. Оценка результатов /эффективности помощи</a:t>
            </a:r>
          </a:p>
        </p:txBody>
      </p:sp>
    </p:spTree>
    <p:extLst>
      <p:ext uri="{BB962C8B-B14F-4D97-AF65-F5344CB8AC3E}">
        <p14:creationId xmlns:p14="http://schemas.microsoft.com/office/powerpoint/2010/main" val="234701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типы оценки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Оценка как </a:t>
            </a:r>
            <a:r>
              <a:rPr lang="ru-RU" b="1" dirty="0"/>
              <a:t>проверка</a:t>
            </a:r>
            <a:r>
              <a:rPr lang="ru-RU" dirty="0"/>
              <a:t>, аудит, контроль </a:t>
            </a:r>
            <a:r>
              <a:rPr lang="ru-RU" i="1" dirty="0"/>
              <a:t>(доказать, подтвердить, или выявить нарушения процесса или движения к установленной цели)</a:t>
            </a:r>
          </a:p>
          <a:p>
            <a:r>
              <a:rPr lang="ru-RU" dirty="0"/>
              <a:t>Оценка как </a:t>
            </a:r>
            <a:r>
              <a:rPr lang="ru-RU" b="1" dirty="0"/>
              <a:t>исследование </a:t>
            </a:r>
            <a:r>
              <a:rPr lang="ru-RU" i="1" dirty="0"/>
              <a:t>(а как это было на самом деле? Что происходило с клиентом и его окружением? Какие мысли и чувства он переживал в процессе?)</a:t>
            </a:r>
          </a:p>
          <a:p>
            <a:r>
              <a:rPr lang="ru-RU" dirty="0"/>
              <a:t>Оценка </a:t>
            </a:r>
            <a:r>
              <a:rPr lang="ru-RU" b="1" dirty="0"/>
              <a:t>эффекта </a:t>
            </a:r>
            <a:r>
              <a:rPr lang="ru-RU" dirty="0"/>
              <a:t>или </a:t>
            </a:r>
            <a:r>
              <a:rPr lang="ru-RU" b="1" dirty="0"/>
              <a:t>влияния </a:t>
            </a:r>
            <a:r>
              <a:rPr lang="ru-RU" i="1" dirty="0"/>
              <a:t>(к чему это на самом деле приводит?)</a:t>
            </a:r>
          </a:p>
          <a:p>
            <a:r>
              <a:rPr lang="ru-RU" dirty="0"/>
              <a:t>Оценка </a:t>
            </a:r>
            <a:r>
              <a:rPr lang="ru-RU" b="1" dirty="0"/>
              <a:t>эффективности как производительности </a:t>
            </a:r>
            <a:r>
              <a:rPr lang="ru-RU" i="1" dirty="0"/>
              <a:t>(а можно ли это было сделать быстрее, дешевле?)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66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131" y="274807"/>
            <a:ext cx="10815864" cy="830997"/>
          </a:xfrm>
        </p:spPr>
        <p:txBody>
          <a:bodyPr/>
          <a:lstStyle/>
          <a:p>
            <a:r>
              <a:rPr lang="ru-RU" dirty="0"/>
              <a:t>Шаги планирования мониторинга и оценки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076" y="1188720"/>
            <a:ext cx="10941974" cy="49882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1. Выбрать субъект оценки</a:t>
            </a:r>
          </a:p>
          <a:p>
            <a:pPr marL="0" indent="0">
              <a:buNone/>
            </a:pPr>
            <a:r>
              <a:rPr lang="ru-RU" dirty="0"/>
              <a:t>2. Определить базовый вопрос (характеристику, гипотезу).</a:t>
            </a:r>
          </a:p>
          <a:p>
            <a:pPr marL="0" indent="0">
              <a:buNone/>
            </a:pPr>
            <a:r>
              <a:rPr lang="ru-RU" dirty="0"/>
              <a:t>3. Определить (выбрать) показатель(и).</a:t>
            </a:r>
          </a:p>
          <a:p>
            <a:r>
              <a:rPr lang="ru-RU" dirty="0"/>
              <a:t>Установить источники информации, выбрать методы сбора информации.</a:t>
            </a:r>
          </a:p>
          <a:p>
            <a:r>
              <a:rPr lang="ru-RU" dirty="0"/>
              <a:t>Определить периодичность и график сбора информации.</a:t>
            </a:r>
          </a:p>
          <a:p>
            <a:r>
              <a:rPr lang="ru-RU" dirty="0"/>
              <a:t>Определить технологию обработки и анализа получаемой информации.</a:t>
            </a:r>
          </a:p>
          <a:p>
            <a:pPr marL="0" indent="0">
              <a:buNone/>
            </a:pPr>
            <a:r>
              <a:rPr lang="ru-RU" dirty="0"/>
              <a:t>4. Описать </a:t>
            </a:r>
            <a:r>
              <a:rPr lang="ru-RU" dirty="0" err="1"/>
              <a:t>Base-Line</a:t>
            </a:r>
            <a:r>
              <a:rPr lang="ru-RU" dirty="0"/>
              <a:t> (точку отсчета) и порог(и) срабатывания</a:t>
            </a:r>
          </a:p>
          <a:p>
            <a:pPr marL="0" indent="0">
              <a:buNone/>
            </a:pPr>
            <a:r>
              <a:rPr lang="ru-RU" dirty="0"/>
              <a:t>5. Описать информационные потоки (кто кому и о чем сообщает)</a:t>
            </a:r>
          </a:p>
          <a:p>
            <a:pPr marL="0" indent="0">
              <a:buNone/>
            </a:pPr>
            <a:r>
              <a:rPr lang="ru-RU" dirty="0"/>
              <a:t>6. Спланировать, как и кому будут переданы данные мониторинга, а также кто и как будет их использовать</a:t>
            </a:r>
          </a:p>
        </p:txBody>
      </p:sp>
    </p:spTree>
    <p:extLst>
      <p:ext uri="{BB962C8B-B14F-4D97-AF65-F5344CB8AC3E}">
        <p14:creationId xmlns:p14="http://schemas.microsoft.com/office/powerpoint/2010/main" val="153115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193" y="157942"/>
            <a:ext cx="11770822" cy="136605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Основные различия между мониторингом и оценкой</a:t>
            </a:r>
            <a:br>
              <a:rPr lang="ru-RU" sz="2400" b="1" dirty="0"/>
            </a:br>
            <a:r>
              <a:rPr lang="ru-RU" sz="2000" dirty="0"/>
              <a:t>Принципиальным отличием мониторинга от оценки является значительно большая, чем в мониторинге, глубина анализа. Оценка предполагает</a:t>
            </a:r>
            <a:br>
              <a:rPr lang="ru-RU" sz="2000" dirty="0"/>
            </a:br>
            <a:r>
              <a:rPr lang="ru-RU" sz="2000" dirty="0"/>
              <a:t> глубокий анализ, а мониторинг лишь отслеживание текущей «картинки».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82138" y="1825623"/>
          <a:ext cx="10871662" cy="4325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5831">
                  <a:extLst>
                    <a:ext uri="{9D8B030D-6E8A-4147-A177-3AD203B41FA5}">
                      <a16:colId xmlns:a16="http://schemas.microsoft.com/office/drawing/2014/main" val="1978755362"/>
                    </a:ext>
                  </a:extLst>
                </a:gridCol>
                <a:gridCol w="5435831">
                  <a:extLst>
                    <a:ext uri="{9D8B030D-6E8A-4147-A177-3AD203B41FA5}">
                      <a16:colId xmlns:a16="http://schemas.microsoft.com/office/drawing/2014/main" val="2445182644"/>
                    </a:ext>
                  </a:extLst>
                </a:gridCol>
              </a:tblGrid>
              <a:tr h="564907">
                <a:tc>
                  <a:txBody>
                    <a:bodyPr/>
                    <a:lstStyle/>
                    <a:p>
                      <a:r>
                        <a:rPr lang="ru-RU" dirty="0"/>
                        <a:t>Мониторинг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Оценка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489077"/>
                  </a:ext>
                </a:extLst>
              </a:tr>
              <a:tr h="1392921">
                <a:tc>
                  <a:txBody>
                    <a:bodyPr/>
                    <a:lstStyle/>
                    <a:p>
                      <a:r>
                        <a:rPr lang="ru-RU" dirty="0"/>
                        <a:t>Проводится непрерывно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Проводится</a:t>
                      </a:r>
                      <a:r>
                        <a:rPr lang="ru-RU" baseline="0" dirty="0"/>
                        <a:t> на ключевых этапах (например, ежемесячно, ежеквартально, в зависимости от тяжести случая)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165033"/>
                  </a:ext>
                </a:extLst>
              </a:tr>
              <a:tr h="1392921">
                <a:tc>
                  <a:txBody>
                    <a:bodyPr/>
                    <a:lstStyle/>
                    <a:p>
                      <a:r>
                        <a:rPr lang="ru-RU" dirty="0"/>
                        <a:t>Запланированные результаты и деятельность сравниваются с фактическими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Анализируются причины достижения или не достижения запланированных результатов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834717"/>
                  </a:ext>
                </a:extLst>
              </a:tr>
              <a:tr h="975045">
                <a:tc>
                  <a:txBody>
                    <a:bodyPr/>
                    <a:lstStyle/>
                    <a:p>
                      <a:r>
                        <a:rPr lang="ru-RU" dirty="0"/>
                        <a:t>Результаты не влияют на содержание программы помощи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Полученные</a:t>
                      </a:r>
                      <a:r>
                        <a:rPr lang="ru-RU" baseline="0" dirty="0"/>
                        <a:t> результаты анализируются и влияют на содержание программы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8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38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инструменты для сравнения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Индикаторы и показатели достижений. </a:t>
            </a:r>
            <a:r>
              <a:rPr lang="ru-RU" dirty="0"/>
              <a:t>Что мы будем измерять, чтобы показать достижение целей и задач. А также чтобы доказать, что результаты возникли в результате наших действий</a:t>
            </a:r>
            <a:endParaRPr lang="ru-RU" b="1" dirty="0"/>
          </a:p>
          <a:p>
            <a:r>
              <a:rPr lang="ru-RU" b="1" dirty="0"/>
              <a:t>Источники и средства верификации. </a:t>
            </a:r>
            <a:r>
              <a:rPr lang="ru-RU" dirty="0"/>
              <a:t>Как именно индикаторы будут измерены, т.е. источники проверки (верификации)</a:t>
            </a:r>
          </a:p>
          <a:p>
            <a:r>
              <a:rPr lang="ru-RU" b="1" dirty="0"/>
              <a:t>Риски и предположения. </a:t>
            </a:r>
            <a:r>
              <a:rPr lang="ru-RU" dirty="0"/>
              <a:t>Внешние события, которые могут помешать выполнению целей программы помощи</a:t>
            </a:r>
          </a:p>
        </p:txBody>
      </p:sp>
    </p:spTree>
    <p:extLst>
      <p:ext uri="{BB962C8B-B14F-4D97-AF65-F5344CB8AC3E}">
        <p14:creationId xmlns:p14="http://schemas.microsoft.com/office/powerpoint/2010/main" val="188285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136" y="207519"/>
            <a:ext cx="11504815" cy="1325563"/>
          </a:xfrm>
        </p:spPr>
        <p:txBody>
          <a:bodyPr>
            <a:normAutofit/>
          </a:bodyPr>
          <a:lstStyle/>
          <a:p>
            <a:r>
              <a:rPr lang="ru-RU" sz="3600" b="1" dirty="0"/>
              <a:t>При планировании деятельности важно понимать, что из себя представляет сам процесс (деятельности)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2137" y="1596044"/>
            <a:ext cx="11504815" cy="460525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82138" y="1596044"/>
          <a:ext cx="11504813" cy="4542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5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581025"/>
            <a:ext cx="6915150" cy="1109663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Формируя представление о результате и его оценке важно понять, что мы оцениваем: Эффективность или эффективность?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609600" y="1825625"/>
            <a:ext cx="11334750" cy="4351338"/>
          </a:xfrm>
          <a:prstGeom prst="rect">
            <a:avLst/>
          </a:prstGeom>
        </p:spPr>
      </p:pic>
      <p:sp>
        <p:nvSpPr>
          <p:cNvPr id="5" name="Овальная выноска 4"/>
          <p:cNvSpPr/>
          <p:nvPr/>
        </p:nvSpPr>
        <p:spPr>
          <a:xfrm>
            <a:off x="8991600" y="2228850"/>
            <a:ext cx="3200400" cy="813608"/>
          </a:xfrm>
          <a:prstGeom prst="wedgeEllipseCallout">
            <a:avLst>
              <a:gd name="adj1" fmla="val -93120"/>
              <a:gd name="adj2" fmla="val 644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производительность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7450455" y="5763260"/>
            <a:ext cx="3233651" cy="548640"/>
          </a:xfrm>
          <a:prstGeom prst="wedgeRoundRectCallout">
            <a:avLst>
              <a:gd name="adj1" fmla="val -65305"/>
              <a:gd name="adj2" fmla="val -60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результативность</a:t>
            </a:r>
          </a:p>
        </p:txBody>
      </p:sp>
    </p:spTree>
    <p:extLst>
      <p:ext uri="{BB962C8B-B14F-4D97-AF65-F5344CB8AC3E}">
        <p14:creationId xmlns:p14="http://schemas.microsoft.com/office/powerpoint/2010/main" val="312443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10738"/>
            <a:ext cx="10972800" cy="62761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Профилактика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37855"/>
            <a:ext cx="10972800" cy="50366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Основные принципы:</a:t>
            </a:r>
          </a:p>
          <a:p>
            <a:r>
              <a:rPr lang="ru-RU" dirty="0"/>
              <a:t>Наличие (</a:t>
            </a:r>
            <a:r>
              <a:rPr lang="ru-RU" dirty="0" err="1"/>
              <a:t>мультидисциплинарность</a:t>
            </a:r>
            <a:r>
              <a:rPr lang="ru-RU" dirty="0"/>
              <a:t>) и открытость субъектов профилактики;</a:t>
            </a:r>
          </a:p>
          <a:p>
            <a:r>
              <a:rPr lang="ru-RU" dirty="0"/>
              <a:t>Ранее выявление групп риска и оказание им эффективной помощи;</a:t>
            </a:r>
          </a:p>
          <a:p>
            <a:r>
              <a:rPr lang="ru-RU" dirty="0"/>
              <a:t>Прозрачные и популярные механизмы сообщений/ информирования</a:t>
            </a:r>
          </a:p>
          <a:p>
            <a:endParaRPr lang="ru-RU" dirty="0"/>
          </a:p>
          <a:p>
            <a:r>
              <a:rPr lang="ru-RU" dirty="0"/>
              <a:t>Общая или первичная          		с разным </a:t>
            </a:r>
          </a:p>
          <a:p>
            <a:r>
              <a:rPr lang="ru-RU" dirty="0"/>
              <a:t>Вторичная (третичная)         		содержанием</a:t>
            </a:r>
          </a:p>
          <a:p>
            <a:pPr marL="0" indent="0">
              <a:buNone/>
            </a:pPr>
            <a:r>
              <a:rPr lang="ru-RU" dirty="0"/>
              <a:t>Ключевая позиция в уровне профилактики – </a:t>
            </a:r>
            <a:r>
              <a:rPr lang="ru-RU" u="sng" dirty="0"/>
              <a:t>опыт ее участников или реципиентов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196241" y="4485573"/>
            <a:ext cx="504056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41" y="6026727"/>
            <a:ext cx="1427294" cy="7136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6077021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8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FF36EE7-AE57-42F4-ACA9-A328C1F4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/>
              <a:t>Рассмотрим на примере реальных программ ИПР</a:t>
            </a:r>
          </a:p>
        </p:txBody>
      </p:sp>
      <p:pic>
        <p:nvPicPr>
          <p:cNvPr id="27" name="Объект 79" descr="Открытая книга">
            <a:extLst>
              <a:ext uri="{FF2B5EF4-FFF2-40B4-BE49-F238E27FC236}">
                <a16:creationId xmlns:a16="http://schemas.microsoft.com/office/drawing/2014/main" id="{EBEE0E99-191F-4498-9399-4BA8BCD3E66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/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96340" y="1147157"/>
          <a:ext cx="9917086" cy="5029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305695">
                  <a:extLst>
                    <a:ext uri="{9D8B030D-6E8A-4147-A177-3AD203B41FA5}">
                      <a16:colId xmlns:a16="http://schemas.microsoft.com/office/drawing/2014/main" val="2211667167"/>
                    </a:ext>
                  </a:extLst>
                </a:gridCol>
                <a:gridCol w="3305695">
                  <a:extLst>
                    <a:ext uri="{9D8B030D-6E8A-4147-A177-3AD203B41FA5}">
                      <a16:colId xmlns:a16="http://schemas.microsoft.com/office/drawing/2014/main" val="1745596299"/>
                    </a:ext>
                  </a:extLst>
                </a:gridCol>
                <a:gridCol w="1652848">
                  <a:extLst>
                    <a:ext uri="{9D8B030D-6E8A-4147-A177-3AD203B41FA5}">
                      <a16:colId xmlns:a16="http://schemas.microsoft.com/office/drawing/2014/main" val="1088456326"/>
                    </a:ext>
                  </a:extLst>
                </a:gridCol>
                <a:gridCol w="1652848">
                  <a:extLst>
                    <a:ext uri="{9D8B030D-6E8A-4147-A177-3AD203B41FA5}">
                      <a16:colId xmlns:a16="http://schemas.microsoft.com/office/drawing/2014/main" val="457960295"/>
                    </a:ext>
                  </a:extLst>
                </a:gridCol>
              </a:tblGrid>
              <a:tr h="38238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Наименование мероприятий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Индикаторы и показатели эффективности, указанные в программе ИПР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Индикаторы (И) и показатели (П), которые могут</a:t>
                      </a:r>
                      <a:r>
                        <a:rPr lang="ru-RU" sz="1000" baseline="0" dirty="0"/>
                        <a:t> применяться 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527183"/>
                  </a:ext>
                </a:extLst>
              </a:tr>
              <a:tr h="4997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Посещение семьи по месту жительства с целью контроля свободного времяпрепровождения, соблюдения режима дня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Соблюдение режима дня, занятость во внеурочное время, посещение объединений по интересам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="1" dirty="0"/>
                        <a:t>П:</a:t>
                      </a:r>
                      <a:r>
                        <a:rPr lang="ru-RU" sz="1000" dirty="0"/>
                        <a:t>Наличие спального места, 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места  для уроков, 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уют,</a:t>
                      </a:r>
                      <a:r>
                        <a:rPr lang="ru-RU" sz="1000" baseline="0" dirty="0"/>
                        <a:t> 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aseline="0" dirty="0"/>
                        <a:t>наличие подростка дома, отзывы домочадцев о подростке и отношениях в семье, семейные правила и традиции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="1" dirty="0"/>
                        <a:t>И: </a:t>
                      </a:r>
                      <a:r>
                        <a:rPr lang="ru-RU" sz="1000" b="0" dirty="0"/>
                        <a:t>эстетика, гигиена, наличие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endParaRPr lang="ru-RU" sz="1000" b="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lang="ru-RU" sz="1000" b="0" dirty="0"/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="0" dirty="0"/>
                        <a:t>Да</a:t>
                      </a:r>
                      <a:r>
                        <a:rPr lang="ru-RU" sz="1000" b="0" baseline="0" dirty="0"/>
                        <a:t> – нет, знание места нахождения, с кем находится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="0" baseline="0" dirty="0"/>
                        <a:t>Что видели, о чем говорили, как говорили</a:t>
                      </a:r>
                      <a:endParaRPr lang="ru-RU" sz="1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388194"/>
                  </a:ext>
                </a:extLst>
              </a:tr>
              <a:tr h="4997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Организация занятости несовершеннолетнего во внеурочное и каникулярное время, вторичной трудовой занятости, посещение мероприятий в рамках 6-го школьного дня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Организована культурно-досуговая деятельность с подростком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Объем свободного времени подростка, доля организованных форм в объеме свободного времени подростка, удовлетворенность подростка организацией свободного времени, результаты участия в данной деятельности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788985"/>
                  </a:ext>
                </a:extLst>
              </a:tr>
              <a:tr h="49979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dirty="0"/>
                        <a:t>Профилактические беседы, занятия, консультации с подростком и законным представителем по формированию здорового образа жизни: «Родителям о пьянстве, алкоголизме» «Курение и </a:t>
                      </a:r>
                      <a:r>
                        <a:rPr lang="ru-RU" sz="1000" dirty="0" err="1"/>
                        <a:t>молодѐжь</a:t>
                      </a:r>
                      <a:r>
                        <a:rPr lang="ru-RU" sz="1000" dirty="0"/>
                        <a:t>»; «Степени алкогольного опьянения»; «Опьянение – добровольное сумасшествие»; «</a:t>
                      </a:r>
                      <a:r>
                        <a:rPr lang="ru-RU" sz="1000" dirty="0" err="1"/>
                        <a:t>Ещѐ</a:t>
                      </a:r>
                      <a:r>
                        <a:rPr lang="ru-RU" sz="1000" dirty="0"/>
                        <a:t> раз о вреде курения и алкоголя»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000" b="1" dirty="0"/>
                        <a:t>Осознание</a:t>
                      </a:r>
                      <a:r>
                        <a:rPr lang="ru-RU" sz="1000" dirty="0"/>
                        <a:t> подростком </a:t>
                      </a:r>
                      <a:r>
                        <a:rPr lang="ru-RU" sz="1000" b="1" dirty="0"/>
                        <a:t>важности</a:t>
                      </a:r>
                      <a:r>
                        <a:rPr lang="ru-RU" sz="1000" dirty="0"/>
                        <a:t> ответственного поведения в сохранении своего здоровья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Знания?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Умения?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Навыки?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Снижение числа / кратности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Отсутствие (воздержание) от дебюта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81941"/>
                  </a:ext>
                </a:extLst>
              </a:tr>
              <a:tr h="49979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1000" dirty="0"/>
                        <a:t>Проведение коррекционной работы с участием несовершеннолетнего: «Будь собой, но в лучшем виде»; «Я среди других»; «Самоконтроль и требовательность к себе»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ru-RU" sz="1000" dirty="0"/>
                        <a:t>Повышение </a:t>
                      </a:r>
                      <a:r>
                        <a:rPr lang="ru-RU" sz="1000" dirty="0">
                          <a:solidFill>
                            <a:srgbClr val="C00000"/>
                          </a:solidFill>
                        </a:rPr>
                        <a:t>уровня жизнедеятельности*</a:t>
                      </a:r>
                      <a:r>
                        <a:rPr lang="ru-RU" sz="1000" dirty="0"/>
                        <a:t>, личностный рост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/>
                        <a:t>*не корректный термин. Есть:</a:t>
                      </a:r>
                      <a:r>
                        <a:rPr lang="ru-RU" sz="1000" baseline="0" dirty="0"/>
                        <a:t> Уровень жизни населения –комплексная социально-экономическая категория, которая отражает уровень развития и степень удовлетворения физических, духовных и социальных потребностей. </a:t>
                      </a:r>
                      <a:r>
                        <a:rPr lang="ru-RU" sz="1000" baseline="0" dirty="0" err="1"/>
                        <a:t>Жизнеде́ятельность</a:t>
                      </a:r>
                      <a:r>
                        <a:rPr lang="ru-RU" sz="1000" baseline="0" dirty="0"/>
                        <a:t> — совокупность процессов, протекающих в живом организме, служащих поддержанию в нём жизни и являющихся проявлениями жизни.</a:t>
                      </a:r>
                      <a:endParaRPr lang="ru-RU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</a:rPr>
                        <a:t>Проведение</a:t>
                      </a:r>
                      <a:r>
                        <a:rPr lang="ru-RU" sz="1000" baseline="0" dirty="0">
                          <a:solidFill>
                            <a:srgbClr val="FF0000"/>
                          </a:solidFill>
                        </a:rPr>
                        <a:t> коррекционной работы как мероприятие по проведению коррекционной работы?</a:t>
                      </a: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lang="ru-RU" sz="1000" b="1" baseline="0" dirty="0">
                          <a:solidFill>
                            <a:srgbClr val="FF0000"/>
                          </a:solidFill>
                        </a:rPr>
                        <a:t>Что корректируется: с «НАЧАЛЬНОЕ ЗНАЧЕНИЕ» до «Ожидаемое значение»</a:t>
                      </a:r>
                      <a:endParaRPr lang="ru-RU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99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56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FF36EE7-AE57-42F4-ACA9-A328C1F4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/>
              <a:t>КАК ОЦЕНИТЬ МЕРОПРИЯТИЕ И ПОКАЗАТЕЛЬ РАБОТЫ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018DA92-5FF3-4104-A4AD-2CBC58FC3B96}"/>
              </a:ext>
            </a:extLst>
          </p:cNvPr>
          <p:cNvGraphicFramePr>
            <a:graphicFrameLocks noGrp="1"/>
          </p:cNvGraphicFramePr>
          <p:nvPr/>
        </p:nvGraphicFramePr>
        <p:xfrm>
          <a:off x="633186" y="1512416"/>
          <a:ext cx="10949215" cy="4541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89843">
                  <a:extLst>
                    <a:ext uri="{9D8B030D-6E8A-4147-A177-3AD203B41FA5}">
                      <a16:colId xmlns:a16="http://schemas.microsoft.com/office/drawing/2014/main" val="2752061506"/>
                    </a:ext>
                  </a:extLst>
                </a:gridCol>
                <a:gridCol w="2189843">
                  <a:extLst>
                    <a:ext uri="{9D8B030D-6E8A-4147-A177-3AD203B41FA5}">
                      <a16:colId xmlns:a16="http://schemas.microsoft.com/office/drawing/2014/main" val="3057165699"/>
                    </a:ext>
                  </a:extLst>
                </a:gridCol>
                <a:gridCol w="2189843">
                  <a:extLst>
                    <a:ext uri="{9D8B030D-6E8A-4147-A177-3AD203B41FA5}">
                      <a16:colId xmlns:a16="http://schemas.microsoft.com/office/drawing/2014/main" val="932898841"/>
                    </a:ext>
                  </a:extLst>
                </a:gridCol>
                <a:gridCol w="2189843">
                  <a:extLst>
                    <a:ext uri="{9D8B030D-6E8A-4147-A177-3AD203B41FA5}">
                      <a16:colId xmlns:a16="http://schemas.microsoft.com/office/drawing/2014/main" val="1832443924"/>
                    </a:ext>
                  </a:extLst>
                </a:gridCol>
                <a:gridCol w="2189843">
                  <a:extLst>
                    <a:ext uri="{9D8B030D-6E8A-4147-A177-3AD203B41FA5}">
                      <a16:colId xmlns:a16="http://schemas.microsoft.com/office/drawing/2014/main" val="1078784030"/>
                    </a:ext>
                  </a:extLst>
                </a:gridCol>
              </a:tblGrid>
              <a:tr h="545821">
                <a:tc>
                  <a:txBody>
                    <a:bodyPr/>
                    <a:lstStyle/>
                    <a:p>
                      <a:pPr algn="ctr" rtl="0"/>
                      <a:r>
                        <a:rPr lang="ru-RU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ЧТО</a:t>
                      </a:r>
                      <a:r>
                        <a:rPr lang="ru-RU" b="1" baseline="0" noProof="0" dirty="0">
                          <a:solidFill>
                            <a:schemeClr val="bg1"/>
                          </a:solidFill>
                          <a:latin typeface="+mj-lt"/>
                        </a:rPr>
                        <a:t> ОЦЕНИВАЕМ</a:t>
                      </a:r>
                      <a:endParaRPr lang="ru-RU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noProof="0" dirty="0">
                          <a:solidFill>
                            <a:schemeClr val="bg1"/>
                          </a:solidFill>
                          <a:latin typeface="+mj-lt"/>
                        </a:rPr>
                        <a:t>ОЦЕНКА РЕСУРСОВ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ОЦЕНКА ПРОЦЕССА</a:t>
                      </a:r>
                      <a:endParaRPr lang="ru-RU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ОЦЕНКА ПРОДУКТА</a:t>
                      </a:r>
                      <a:endParaRPr lang="ru-RU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ОЦЕНКА</a:t>
                      </a:r>
                      <a:r>
                        <a:rPr lang="ru-RU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 ЭФФЕКТА И ВЛИЯНИЯ</a:t>
                      </a:r>
                      <a:endParaRPr lang="ru-RU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78168"/>
                  </a:ext>
                </a:extLst>
              </a:tr>
              <a:tr h="545821">
                <a:tc>
                  <a:txBody>
                    <a:bodyPr/>
                    <a:lstStyle/>
                    <a:p>
                      <a:pPr rtl="0"/>
                      <a:r>
                        <a:rPr lang="ru-RU" sz="1400" dirty="0"/>
                        <a:t>Профилактическая беседа «Опьянение – добровольное сумасшествие» </a:t>
                      </a:r>
                      <a:endParaRPr lang="ru-RU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noProof="0" dirty="0"/>
                        <a:t>Какие ресурсы применялись? Было ли их достаточно? Соответствовали ли они потребностям и интересам? Обоснованность затрат на ресурсы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noProof="0" dirty="0"/>
                        <a:t>Прошло ли?</a:t>
                      </a:r>
                    </a:p>
                    <a:p>
                      <a:pPr rtl="0"/>
                      <a:r>
                        <a:rPr lang="ru-RU" sz="1400" noProof="0" dirty="0"/>
                        <a:t>Степень удовлетворения процессов?</a:t>
                      </a:r>
                    </a:p>
                    <a:p>
                      <a:pPr rtl="0"/>
                      <a:r>
                        <a:rPr lang="ru-RU" sz="1400" noProof="0" dirty="0"/>
                        <a:t>Степень удовлетворения результатом?</a:t>
                      </a:r>
                    </a:p>
                    <a:p>
                      <a:pPr rtl="0"/>
                      <a:r>
                        <a:rPr lang="ru-RU" sz="1400" noProof="0" dirty="0"/>
                        <a:t>С</a:t>
                      </a:r>
                      <a:r>
                        <a:rPr lang="ru-RU" sz="1400" baseline="0" noProof="0" dirty="0"/>
                        <a:t> чем участники ушли после?</a:t>
                      </a:r>
                      <a:endParaRPr lang="ru-RU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noProof="0" dirty="0"/>
                        <a:t>Что получили в результате? Каков</a:t>
                      </a:r>
                      <a:r>
                        <a:rPr lang="ru-RU" sz="1400" baseline="0" noProof="0" dirty="0"/>
                        <a:t> этот продукт? Что с ним делать дальше?</a:t>
                      </a:r>
                      <a:endParaRPr lang="ru-RU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noProof="0" dirty="0"/>
                        <a:t>Как</a:t>
                      </a:r>
                      <a:r>
                        <a:rPr lang="ru-RU" sz="1400" baseline="0" noProof="0" dirty="0"/>
                        <a:t> это влияет на подростка и его поведение?</a:t>
                      </a:r>
                    </a:p>
                    <a:p>
                      <a:pPr rtl="0"/>
                      <a:r>
                        <a:rPr lang="ru-RU" sz="1400" baseline="0" noProof="0" dirty="0"/>
                        <a:t>Каков эффект от продукта? И что?</a:t>
                      </a:r>
                    </a:p>
                    <a:p>
                      <a:pPr rtl="0"/>
                      <a:r>
                        <a:rPr lang="ru-RU" sz="1400" baseline="0" noProof="0" dirty="0"/>
                        <a:t>И что?</a:t>
                      </a:r>
                    </a:p>
                    <a:p>
                      <a:pPr rtl="0"/>
                      <a:r>
                        <a:rPr lang="ru-RU" sz="1400" baseline="0" noProof="0" dirty="0"/>
                        <a:t>Как это влияет на то, что мы хотим иметь в финале?</a:t>
                      </a:r>
                      <a:endParaRPr lang="ru-RU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539862"/>
                  </a:ext>
                </a:extLst>
              </a:tr>
              <a:tr h="545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Посещение семьи по месту жительства с целью контроля свободного времяпрепровождения, соблюдения режима дня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435978"/>
                  </a:ext>
                </a:extLst>
              </a:tr>
              <a:tr h="545821">
                <a:tc>
                  <a:txBody>
                    <a:bodyPr/>
                    <a:lstStyle/>
                    <a:p>
                      <a:pPr rtl="0"/>
                      <a:r>
                        <a:rPr lang="ru-RU" sz="1400" noProof="0" dirty="0"/>
                        <a:t>Организована культурно-досуговая деятельность с подростком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ru-RU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07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94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"/>
          </p:nvPr>
        </p:nvSpPr>
        <p:spPr>
          <a:xfrm>
            <a:off x="11757415" y="6483147"/>
            <a:ext cx="431425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5AE1514C-5E56-4738-A1FF-4B1CFD2A3E36}" type="slidenum">
              <a:rPr lang="ru-RU" noProof="1" smtClean="0"/>
              <a:pPr rtl="0"/>
              <a:t>42</a:t>
            </a:fld>
            <a:endParaRPr lang="ru-RU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3408362" y="5335071"/>
            <a:ext cx="8097838" cy="646331"/>
          </a:xfrm>
        </p:spPr>
        <p:txBody>
          <a:bodyPr rtlCol="0"/>
          <a:lstStyle/>
          <a:p>
            <a:r>
              <a:rPr lang="ru-RU" dirty="0"/>
              <a:t>— Уинстон Черчилль</a:t>
            </a:r>
            <a:endParaRPr lang="ru-RU" noProof="1"/>
          </a:p>
          <a:p>
            <a:pPr rtl="0"/>
            <a:endParaRPr lang="ru-RU" noProof="1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304800" y="2884235"/>
            <a:ext cx="11658600" cy="1089529"/>
          </a:xfrm>
        </p:spPr>
        <p:txBody>
          <a:bodyPr rtlCol="0">
            <a:normAutofit lnSpcReduction="10000"/>
          </a:bodyPr>
          <a:lstStyle/>
          <a:p>
            <a:r>
              <a:rPr lang="ru-RU" dirty="0"/>
              <a:t>«Успех — это способность терпеть поражение за поражением без потери энтузиазма» </a:t>
            </a:r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933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68579" y="1826996"/>
            <a:ext cx="9107555" cy="1200329"/>
          </a:xfrm>
        </p:spPr>
        <p:txBody>
          <a:bodyPr rtlCol="0"/>
          <a:lstStyle/>
          <a:p>
            <a:pPr rtl="0"/>
            <a:r>
              <a:rPr lang="ru-RU" noProof="1"/>
              <a:t>Успехов!</a:t>
            </a:r>
          </a:p>
        </p:txBody>
      </p:sp>
      <p:sp>
        <p:nvSpPr>
          <p:cNvPr id="4" name="Заголовок 6">
            <a:extLst>
              <a:ext uri="{FF2B5EF4-FFF2-40B4-BE49-F238E27FC236}">
                <a16:creationId xmlns:a16="http://schemas.microsoft.com/office/drawing/2014/main" id="{34BDD74C-5263-464C-AA3C-D945D23978FF}"/>
              </a:ext>
            </a:extLst>
          </p:cNvPr>
          <p:cNvSpPr txBox="1">
            <a:spLocks/>
          </p:cNvSpPr>
          <p:nvPr/>
        </p:nvSpPr>
        <p:spPr>
          <a:xfrm>
            <a:off x="4433852" y="4256429"/>
            <a:ext cx="5756957" cy="927824"/>
          </a:xfrm>
          <a:prstGeom prst="rect">
            <a:avLst/>
          </a:prstGeom>
        </p:spPr>
        <p:txBody>
          <a:bodyPr vert="horz" lIns="457200" tIns="45720" rIns="4572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i="0" kern="12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Segoe UI Semilight" panose="020B0402040204020203" pitchFamily="34" charset="0"/>
              </a:defRPr>
            </a:lvl1pPr>
          </a:lstStyle>
          <a:p>
            <a:pPr rtl="0"/>
            <a:r>
              <a:rPr lang="ru-RU" noProof="1"/>
              <a:t>СПАСИБО</a:t>
            </a:r>
          </a:p>
        </p:txBody>
      </p:sp>
      <p:sp>
        <p:nvSpPr>
          <p:cNvPr id="5" name="Надпись 4">
            <a:hlinkClick r:id="rId3"/>
            <a:extLst>
              <a:ext uri="{FF2B5EF4-FFF2-40B4-BE49-F238E27FC236}">
                <a16:creationId xmlns:a16="http://schemas.microsoft.com/office/drawing/2014/main" id="{8B99DC0F-548E-4A58-81EB-85144506AC7B}"/>
              </a:ext>
            </a:extLst>
          </p:cNvPr>
          <p:cNvSpPr txBox="1"/>
          <p:nvPr/>
        </p:nvSpPr>
        <p:spPr>
          <a:xfrm>
            <a:off x="9626138" y="5694218"/>
            <a:ext cx="2261062" cy="64918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rtl="0"/>
            <a:endParaRPr lang="ru-RU" sz="2400" b="1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52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10738"/>
            <a:ext cx="10972800" cy="62761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Критерии для сбора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37855"/>
            <a:ext cx="10972800" cy="503668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Наличие (</a:t>
            </a:r>
            <a:r>
              <a:rPr lang="ru-RU" dirty="0" err="1"/>
              <a:t>мультидисциплинарность</a:t>
            </a:r>
            <a:r>
              <a:rPr lang="ru-RU" dirty="0"/>
              <a:t>) и открытость субъектов профилактики: </a:t>
            </a:r>
          </a:p>
          <a:p>
            <a:r>
              <a:rPr lang="ru-RU" dirty="0"/>
              <a:t>Перечень, географический и демографический уровень доступности, специализация, уровень квалификации и др.</a:t>
            </a:r>
          </a:p>
          <a:p>
            <a:r>
              <a:rPr lang="ru-RU" dirty="0"/>
              <a:t>Соответствие графиков работы потребностям клиентов, учет посещений, средняя продолжительность сессии, удовлетворенность представителей целевых групп, число отказов от продолжения, средняя численность/продолжительность помощи, число «потерь на пути», число претензий/ соотношение обоснованных или удовлетворенных, соотношение клиентов к специалисту, квалификационный уровень специалистов и проч.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41" y="6026727"/>
            <a:ext cx="1427294" cy="7136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6077021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53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10738"/>
            <a:ext cx="10972800" cy="62761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Критерии для сбора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37855"/>
            <a:ext cx="10972800" cy="5036681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Ранее выявление групп риска и оказание им эффективной помощи:</a:t>
            </a:r>
          </a:p>
          <a:p>
            <a:pPr marL="109728" indent="0">
              <a:buNone/>
            </a:pPr>
            <a:r>
              <a:rPr lang="ru-RU" dirty="0"/>
              <a:t>Социально-демографический анализ целевых групп;</a:t>
            </a:r>
          </a:p>
          <a:p>
            <a:pPr marL="109728" indent="0">
              <a:buNone/>
            </a:pPr>
            <a:r>
              <a:rPr lang="ru-RU" dirty="0"/>
              <a:t>Соотношение групп риска, групп помощи к общей совокупности специалистов и детского населения; </a:t>
            </a:r>
          </a:p>
          <a:p>
            <a:pPr marL="109728" indent="0">
              <a:buNone/>
            </a:pPr>
            <a:r>
              <a:rPr lang="ru-RU" dirty="0"/>
              <a:t>Численность совершивших, которые ранее не были определены в группы риска;</a:t>
            </a:r>
          </a:p>
          <a:p>
            <a:pPr marL="109728" indent="0">
              <a:buNone/>
            </a:pPr>
            <a:r>
              <a:rPr lang="ru-RU" dirty="0"/>
              <a:t>Соотношение числа лиц, с которыми проводится работа, к числу лиц, допустивших криминализацию;</a:t>
            </a:r>
          </a:p>
          <a:p>
            <a:pPr marL="109728" indent="0">
              <a:buNone/>
            </a:pPr>
            <a:r>
              <a:rPr lang="ru-RU" dirty="0"/>
              <a:t>Удовлетворенность качеством помощи, условиям ее получения, оказания и т.д. </a:t>
            </a:r>
          </a:p>
          <a:p>
            <a:pPr marL="109728" indent="0">
              <a:buNone/>
            </a:pPr>
            <a:r>
              <a:rPr lang="ru-RU" dirty="0"/>
              <a:t>Наибольшее число рисков и перечень типичных мер помощи;</a:t>
            </a:r>
          </a:p>
          <a:p>
            <a:pPr marL="109728" indent="0">
              <a:buNone/>
            </a:pPr>
            <a:r>
              <a:rPr lang="ru-RU" dirty="0"/>
              <a:t>Какие виды помощи самые принимаемые, эффективные, востребованные и т.д.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41" y="6026727"/>
            <a:ext cx="1427294" cy="7136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6077021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43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10738"/>
            <a:ext cx="10972800" cy="62761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Критерии для сбора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37855"/>
            <a:ext cx="10972800" cy="503668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Прозрачные и популярные механизмы сообщений/ информирования:</a:t>
            </a:r>
          </a:p>
          <a:p>
            <a:r>
              <a:rPr lang="ru-RU" dirty="0"/>
              <a:t>Число поступивших сигналов, число подтверждённых</a:t>
            </a:r>
          </a:p>
          <a:p>
            <a:r>
              <a:rPr lang="ru-RU" dirty="0"/>
              <a:t>Самые продуктивные информаторы</a:t>
            </a:r>
          </a:p>
          <a:p>
            <a:r>
              <a:rPr lang="ru-RU" dirty="0"/>
              <a:t>Различия в получении информации по учреждениям, географически, каналам получения (интернет, телефон, лично, письменно и проч.)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41" y="6026727"/>
            <a:ext cx="1427294" cy="7136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6077021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89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10738"/>
            <a:ext cx="10972800" cy="62761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Методы сбора данных и информации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5" y="1537855"/>
            <a:ext cx="11804072" cy="5202519"/>
          </a:xfrm>
        </p:spPr>
        <p:txBody>
          <a:bodyPr>
            <a:normAutofit/>
          </a:bodyPr>
          <a:lstStyle/>
          <a:p>
            <a:r>
              <a:rPr lang="ru-RU" dirty="0"/>
              <a:t>Анализ документов</a:t>
            </a:r>
          </a:p>
          <a:p>
            <a:r>
              <a:rPr lang="ru-RU" dirty="0"/>
              <a:t>Статистические данные</a:t>
            </a:r>
          </a:p>
          <a:p>
            <a:r>
              <a:rPr lang="ru-RU" dirty="0"/>
              <a:t>Наблюдение </a:t>
            </a:r>
          </a:p>
          <a:p>
            <a:r>
              <a:rPr lang="ru-RU" dirty="0"/>
              <a:t>Анкетирование 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ru-RU" dirty="0"/>
              <a:t>Важным моментом является определение пороговых значений (момент срабатывания) и нормативных показателей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541" y="6026727"/>
            <a:ext cx="1427294" cy="7136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6077021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1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186" y="241069"/>
            <a:ext cx="10815864" cy="806335"/>
          </a:xfrm>
        </p:spPr>
        <p:txBody>
          <a:bodyPr/>
          <a:lstStyle/>
          <a:p>
            <a:r>
              <a:rPr lang="ru-RU" sz="3600" dirty="0"/>
              <a:t>Прогнозирование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186" y="1388436"/>
            <a:ext cx="10815864" cy="4788527"/>
          </a:xfrm>
        </p:spPr>
        <p:txBody>
          <a:bodyPr/>
          <a:lstStyle/>
          <a:p>
            <a:r>
              <a:rPr lang="ru-RU" dirty="0"/>
              <a:t>Выявление потенциальных лиц, которые могут стать нарушителями;</a:t>
            </a:r>
          </a:p>
          <a:p>
            <a:r>
              <a:rPr lang="ru-RU" dirty="0"/>
              <a:t>Эффективная помощь тем, кто уже имеет случаи нарушения прав или конфликта с законом;</a:t>
            </a:r>
          </a:p>
          <a:p>
            <a:r>
              <a:rPr lang="ru-RU" dirty="0"/>
              <a:t>Формирование общественного мнения о недопустимости нарушающего поведения и эффективности помощи, если такое случилось или может случиться.</a:t>
            </a:r>
          </a:p>
          <a:p>
            <a:pPr marL="0" indent="0">
              <a:buNone/>
            </a:pPr>
            <a:r>
              <a:rPr lang="ru-RU" dirty="0"/>
              <a:t>Выявление групп риска:</a:t>
            </a:r>
          </a:p>
          <a:p>
            <a:r>
              <a:rPr lang="ru-RU" dirty="0"/>
              <a:t>По склонности к </a:t>
            </a:r>
            <a:r>
              <a:rPr lang="ru-RU" dirty="0" err="1"/>
              <a:t>девиантности</a:t>
            </a:r>
            <a:r>
              <a:rPr lang="ru-RU" dirty="0"/>
              <a:t>;</a:t>
            </a:r>
          </a:p>
          <a:p>
            <a:r>
              <a:rPr lang="ru-RU" dirty="0"/>
              <a:t>По фактам.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65" y="6001789"/>
            <a:ext cx="1477170" cy="7385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18" y="6043353"/>
            <a:ext cx="740136" cy="69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Обучающая презентация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5317_TF03460604" id="{2CD0CB43-C6DB-49D4-8B24-4D27774DD8FA}" vid="{682A83A2-F45B-4972-A9A6-44D9BC20041C}"/>
    </a:ext>
  </a:extLst>
</a:theme>
</file>

<file path=ppt/theme/theme2.xml><?xml version="1.0" encoding="utf-8"?>
<a:theme xmlns:a="http://schemas.openxmlformats.org/drawingml/2006/main" name="Тема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Обучающая презентация</Template>
  <TotalTime>1138</TotalTime>
  <Words>4137</Words>
  <Application>Microsoft Office PowerPoint</Application>
  <PresentationFormat>Широкоэкранный</PresentationFormat>
  <Paragraphs>385</Paragraphs>
  <Slides>43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1" baseType="lpstr">
      <vt:lpstr>Arial</vt:lpstr>
      <vt:lpstr>Arial Black</vt:lpstr>
      <vt:lpstr>Calibri</vt:lpstr>
      <vt:lpstr>Corbel</vt:lpstr>
      <vt:lpstr>Georgia</vt:lpstr>
      <vt:lpstr>Segoe UI</vt:lpstr>
      <vt:lpstr>Wingdings 2</vt:lpstr>
      <vt:lpstr>Обучающая презентация</vt:lpstr>
      <vt:lpstr>Оценка рисков дальнейшей криминализации подростка, вступившего в контакт или конфликт с законом, планирование помощи и оценка ее результативности</vt:lpstr>
      <vt:lpstr>Вопросы для рассмотрения</vt:lpstr>
      <vt:lpstr>Комиссия по делам несовершеннолетних райисполкома, горисполкома, администрации района в городе в пределах своей компетенции:</vt:lpstr>
      <vt:lpstr>Профилактика </vt:lpstr>
      <vt:lpstr>Критерии для сбора информации</vt:lpstr>
      <vt:lpstr>Критерии для сбора информации</vt:lpstr>
      <vt:lpstr>Критерии для сбора информации</vt:lpstr>
      <vt:lpstr>Методы сбора данных и информации</vt:lpstr>
      <vt:lpstr>Прогнозирование </vt:lpstr>
      <vt:lpstr>Девиантный профиль личности</vt:lpstr>
      <vt:lpstr>КАК ОЦЕНИТЬ ВЕРОЯТНОСТЬ СОВЕРШЕНИЯ ПРАВОНАРУШЕНИЙ НЕСОВЕРШЕННОЛЕТНИМИ</vt:lpstr>
      <vt:lpstr>МЕТОДИЧЕСКИЕ РЕКОМЕНДАЦИИ Министерства образования по организации в учреждениях образования индивидуальной профилактической работы с обучающимися (1.02.2023)</vt:lpstr>
      <vt:lpstr> </vt:lpstr>
      <vt:lpstr>СМАРТ </vt:lpstr>
      <vt:lpstr>Презентация PowerPoint</vt:lpstr>
      <vt:lpstr>Презентация PowerPoint</vt:lpstr>
      <vt:lpstr>Презентация PowerPoint</vt:lpstr>
      <vt:lpstr>Конфликт/ контакт с законом: причина в ребенке или его семье?</vt:lpstr>
      <vt:lpstr>Алгоритм </vt:lpstr>
      <vt:lpstr>Вопросы, которые можно задать</vt:lpstr>
      <vt:lpstr>Примеры вопросов</vt:lpstr>
      <vt:lpstr>Учет наилучших интересов ребенка при рассмотрении на заседании Комиссии по делам несовершеннолетних его кейса (ситуации развития). Меры воспитательного воздействия и направление за получением помощи по принуждению (специальные учебно-воспитательные учреждения и др.)</vt:lpstr>
      <vt:lpstr>Наилучшие интересы ребенка</vt:lpstr>
      <vt:lpstr>Наилучшие интересы ребенка</vt:lpstr>
      <vt:lpstr>Статья 2.4 ПИКоАП. Презумпция невиновности</vt:lpstr>
      <vt:lpstr>Концепция наилучших интересов ребенка является триединой и предполагает:</vt:lpstr>
      <vt:lpstr>Элементы, подлежащие учету при оценке наилучших интересов ребенка</vt:lpstr>
      <vt:lpstr>Примеры </vt:lpstr>
      <vt:lpstr>Рассмотрение вопроса помощи        Рассмотрение факта нарушения закона</vt:lpstr>
      <vt:lpstr>Конфиденциальность </vt:lpstr>
      <vt:lpstr>Что такое ИПР в восприятии ребенка</vt:lpstr>
      <vt:lpstr>Календарная сетка</vt:lpstr>
      <vt:lpstr>Планирование помощи. Оценка результатов /эффективности помощи</vt:lpstr>
      <vt:lpstr>Основные типы оценки</vt:lpstr>
      <vt:lpstr>Шаги планирования мониторинга и оценки</vt:lpstr>
      <vt:lpstr>Основные различия между мониторингом и оценкой Принципиальным отличием мониторинга от оценки является значительно большая, чем в мониторинге, глубина анализа. Оценка предполагает  глубокий анализ, а мониторинг лишь отслеживание текущей «картинки».</vt:lpstr>
      <vt:lpstr>Основные инструменты для сравнения</vt:lpstr>
      <vt:lpstr>При планировании деятельности важно понимать, что из себя представляет сам процесс (деятельности)</vt:lpstr>
      <vt:lpstr>Формируя представление о результате и его оценке важно понять, что мы оцениваем: Эффективность или эффективность? </vt:lpstr>
      <vt:lpstr>Рассмотрим на примере реальных программ ИПР</vt:lpstr>
      <vt:lpstr>КАК ОЦЕНИТЬ МЕРОПРИЯТИЕ И ПОКАЗАТЕЛЬ РАБОТЫ</vt:lpstr>
      <vt:lpstr>Презентация PowerPoint</vt:lpstr>
      <vt:lpstr>Успехов!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обучающей презентации</dc:title>
  <dc:creator>User</dc:creator>
  <cp:lastModifiedBy>Пользователь</cp:lastModifiedBy>
  <cp:revision>49</cp:revision>
  <dcterms:created xsi:type="dcterms:W3CDTF">2024-04-11T09:30:26Z</dcterms:created>
  <dcterms:modified xsi:type="dcterms:W3CDTF">2024-11-05T10:21:37Z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