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5D8A"/>
    <a:srgbClr val="4F81BD"/>
    <a:srgbClr val="3B669B"/>
    <a:srgbClr val="3F6EA7"/>
    <a:srgbClr val="98B5D8"/>
    <a:srgbClr val="EAEAE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3D94EF-DB70-47D5-A8BE-A8F7D513AF9D}" type="doc">
      <dgm:prSet loTypeId="urn:microsoft.com/office/officeart/2005/8/layout/vList6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F469A23F-6F2F-492E-AB0A-1CC8E0085D16}">
      <dgm:prSet phldrT="[Текст]"/>
      <dgm:spPr/>
      <dgm:t>
        <a:bodyPr/>
        <a:lstStyle/>
        <a:p>
          <a:r>
            <a:rPr lang="ru-RU" dirty="0" smtClean="0"/>
            <a:t>Выбери</a:t>
          </a:r>
          <a:endParaRPr lang="ru-RU" dirty="0"/>
        </a:p>
      </dgm:t>
    </dgm:pt>
    <dgm:pt modelId="{82CC1C3F-0F6D-4BFF-ADA2-72ED62B50D2E}" type="parTrans" cxnId="{ADFA9822-3504-4029-83F7-F13FE625DB4F}">
      <dgm:prSet/>
      <dgm:spPr/>
      <dgm:t>
        <a:bodyPr/>
        <a:lstStyle/>
        <a:p>
          <a:endParaRPr lang="ru-RU"/>
        </a:p>
      </dgm:t>
    </dgm:pt>
    <dgm:pt modelId="{F7D4730E-E1C1-4B4A-B96A-4845DCD3251F}" type="sibTrans" cxnId="{ADFA9822-3504-4029-83F7-F13FE625DB4F}">
      <dgm:prSet/>
      <dgm:spPr/>
      <dgm:t>
        <a:bodyPr/>
        <a:lstStyle/>
        <a:p>
          <a:endParaRPr lang="ru-RU"/>
        </a:p>
      </dgm:t>
    </dgm:pt>
    <dgm:pt modelId="{0E7D0786-FEC5-4DDE-A0DD-1823941F58D1}">
      <dgm:prSet phldrT="[Текст]" custT="1"/>
      <dgm:spPr/>
      <dgm:t>
        <a:bodyPr/>
        <a:lstStyle/>
        <a:p>
          <a:pPr algn="ctr">
            <a:lnSpc>
              <a:spcPts val="1760"/>
            </a:lnSpc>
          </a:pPr>
          <a:r>
            <a:rPr lang="ru-RU" sz="1800" b="1" dirty="0" smtClean="0"/>
            <a:t>правильный почтовый адрес</a:t>
          </a:r>
          <a:endParaRPr lang="ru-RU" sz="1800" b="1" dirty="0"/>
        </a:p>
      </dgm:t>
    </dgm:pt>
    <dgm:pt modelId="{708DD783-7BF5-429D-8B9A-4B8A4AE36183}" type="parTrans" cxnId="{6B6F6D80-CBF3-4065-9ED6-E3AE3287C90D}">
      <dgm:prSet/>
      <dgm:spPr/>
      <dgm:t>
        <a:bodyPr/>
        <a:lstStyle/>
        <a:p>
          <a:endParaRPr lang="ru-RU"/>
        </a:p>
      </dgm:t>
    </dgm:pt>
    <dgm:pt modelId="{B3ADAEEE-8FF9-4A65-8280-4610A8493A42}" type="sibTrans" cxnId="{6B6F6D80-CBF3-4065-9ED6-E3AE3287C90D}">
      <dgm:prSet/>
      <dgm:spPr/>
      <dgm:t>
        <a:bodyPr/>
        <a:lstStyle/>
        <a:p>
          <a:endParaRPr lang="ru-RU"/>
        </a:p>
      </dgm:t>
    </dgm:pt>
    <dgm:pt modelId="{BBCD34B8-8642-470F-BE00-6EDA630B1486}">
      <dgm:prSet phldrT="[Текст]"/>
      <dgm:spPr/>
      <dgm:t>
        <a:bodyPr/>
        <a:lstStyle/>
        <a:p>
          <a:r>
            <a:rPr lang="ru-RU" dirty="0" smtClean="0"/>
            <a:t>Выходи</a:t>
          </a:r>
          <a:endParaRPr lang="ru-RU" dirty="0"/>
        </a:p>
      </dgm:t>
    </dgm:pt>
    <dgm:pt modelId="{B93FEC0C-2637-490F-AA15-3DB1827BA9BD}" type="parTrans" cxnId="{C9AC7D88-5864-4D21-B208-8FF082BE4CC7}">
      <dgm:prSet/>
      <dgm:spPr/>
      <dgm:t>
        <a:bodyPr/>
        <a:lstStyle/>
        <a:p>
          <a:endParaRPr lang="ru-RU"/>
        </a:p>
      </dgm:t>
    </dgm:pt>
    <dgm:pt modelId="{713C8046-80A6-4FFD-9285-FFF092452511}" type="sibTrans" cxnId="{C9AC7D88-5864-4D21-B208-8FF082BE4CC7}">
      <dgm:prSet/>
      <dgm:spPr/>
      <dgm:t>
        <a:bodyPr/>
        <a:lstStyle/>
        <a:p>
          <a:endParaRPr lang="ru-RU"/>
        </a:p>
      </dgm:t>
    </dgm:pt>
    <dgm:pt modelId="{D2361B58-EF8E-4F62-B04A-6FA921D6ACFF}">
      <dgm:prSet phldrT="[Текст]" custT="1"/>
      <dgm:spPr/>
      <dgm:t>
        <a:bodyPr/>
        <a:lstStyle/>
        <a:p>
          <a:r>
            <a:rPr lang="ru-RU" sz="1800" b="1" dirty="0" smtClean="0"/>
            <a:t>из почты</a:t>
          </a:r>
          <a:endParaRPr lang="ru-RU" sz="1800" b="1" dirty="0"/>
        </a:p>
      </dgm:t>
    </dgm:pt>
    <dgm:pt modelId="{419993F4-FFE2-4197-97A4-5C73AD6D6EAD}" type="parTrans" cxnId="{0526FD71-58F6-4F5E-B0E0-B79BD76307DE}">
      <dgm:prSet/>
      <dgm:spPr/>
      <dgm:t>
        <a:bodyPr/>
        <a:lstStyle/>
        <a:p>
          <a:endParaRPr lang="ru-RU"/>
        </a:p>
      </dgm:t>
    </dgm:pt>
    <dgm:pt modelId="{E5248261-159E-42E6-BB37-DD73CB7BCE3C}" type="sibTrans" cxnId="{0526FD71-58F6-4F5E-B0E0-B79BD76307DE}">
      <dgm:prSet/>
      <dgm:spPr/>
      <dgm:t>
        <a:bodyPr/>
        <a:lstStyle/>
        <a:p>
          <a:endParaRPr lang="ru-RU"/>
        </a:p>
      </dgm:t>
    </dgm:pt>
    <dgm:pt modelId="{8C227B51-DEAA-4FB8-92EA-E1E98C2F02FF}">
      <dgm:prSet/>
      <dgm:spPr/>
      <dgm:t>
        <a:bodyPr/>
        <a:lstStyle/>
        <a:p>
          <a:r>
            <a:rPr lang="ru-RU" dirty="0" smtClean="0"/>
            <a:t>Не открывай</a:t>
          </a:r>
          <a:endParaRPr lang="ru-RU" dirty="0"/>
        </a:p>
      </dgm:t>
    </dgm:pt>
    <dgm:pt modelId="{5738A2F0-9116-4A1B-A10C-1E3B7C9D1380}" type="parTrans" cxnId="{A70435FA-3E97-49BE-BDB3-E6F38AA88C25}">
      <dgm:prSet/>
      <dgm:spPr/>
      <dgm:t>
        <a:bodyPr/>
        <a:lstStyle/>
        <a:p>
          <a:endParaRPr lang="ru-RU"/>
        </a:p>
      </dgm:t>
    </dgm:pt>
    <dgm:pt modelId="{EC927494-9B11-4FB1-974A-DE737C10CF29}" type="sibTrans" cxnId="{A70435FA-3E97-49BE-BDB3-E6F38AA88C25}">
      <dgm:prSet/>
      <dgm:spPr/>
      <dgm:t>
        <a:bodyPr/>
        <a:lstStyle/>
        <a:p>
          <a:endParaRPr lang="ru-RU"/>
        </a:p>
      </dgm:t>
    </dgm:pt>
    <dgm:pt modelId="{96CF34CA-20F1-419B-B575-5CC6A26C20B7}">
      <dgm:prSet/>
      <dgm:spPr/>
      <dgm:t>
        <a:bodyPr/>
        <a:lstStyle/>
        <a:p>
          <a:r>
            <a:rPr lang="ru-RU" dirty="0" smtClean="0"/>
            <a:t>Заведи</a:t>
          </a:r>
          <a:endParaRPr lang="ru-RU" dirty="0"/>
        </a:p>
      </dgm:t>
    </dgm:pt>
    <dgm:pt modelId="{314EA11B-7729-4094-A9AF-CE62EA8CDD33}" type="parTrans" cxnId="{C5FAEC50-FCEC-46D9-9430-7E7CD067733A}">
      <dgm:prSet/>
      <dgm:spPr/>
      <dgm:t>
        <a:bodyPr/>
        <a:lstStyle/>
        <a:p>
          <a:endParaRPr lang="ru-RU"/>
        </a:p>
      </dgm:t>
    </dgm:pt>
    <dgm:pt modelId="{E190F2DC-528D-4040-9EDA-2AFA5D3D78DF}" type="sibTrans" cxnId="{C5FAEC50-FCEC-46D9-9430-7E7CD067733A}">
      <dgm:prSet/>
      <dgm:spPr/>
      <dgm:t>
        <a:bodyPr/>
        <a:lstStyle/>
        <a:p>
          <a:endParaRPr lang="ru-RU"/>
        </a:p>
      </dgm:t>
    </dgm:pt>
    <dgm:pt modelId="{AEA58475-1A47-4435-B1BB-EB6625C09F41}">
      <dgm:prSet/>
      <dgm:spPr/>
      <dgm:t>
        <a:bodyPr/>
        <a:lstStyle/>
        <a:p>
          <a:r>
            <a:rPr lang="ru-RU" dirty="0" smtClean="0"/>
            <a:t>Используй</a:t>
          </a:r>
          <a:endParaRPr lang="ru-RU" dirty="0"/>
        </a:p>
      </dgm:t>
    </dgm:pt>
    <dgm:pt modelId="{24FC1B0B-A207-4D27-BEB5-CA7612FA904D}" type="parTrans" cxnId="{67FFA6AC-1756-4597-A4C7-0ACB392EE965}">
      <dgm:prSet/>
      <dgm:spPr/>
      <dgm:t>
        <a:bodyPr/>
        <a:lstStyle/>
        <a:p>
          <a:endParaRPr lang="ru-RU"/>
        </a:p>
      </dgm:t>
    </dgm:pt>
    <dgm:pt modelId="{E3F0EB97-D9DC-4315-B04F-8C7B7773CE46}" type="sibTrans" cxnId="{67FFA6AC-1756-4597-A4C7-0ACB392EE965}">
      <dgm:prSet/>
      <dgm:spPr/>
      <dgm:t>
        <a:bodyPr/>
        <a:lstStyle/>
        <a:p>
          <a:endParaRPr lang="ru-RU"/>
        </a:p>
      </dgm:t>
    </dgm:pt>
    <dgm:pt modelId="{C8C56E25-C164-4FA6-898F-327A07C4A188}">
      <dgm:prSet/>
      <dgm:spPr/>
      <dgm:t>
        <a:bodyPr/>
        <a:lstStyle/>
        <a:p>
          <a:r>
            <a:rPr lang="ru-RU" dirty="0" smtClean="0"/>
            <a:t>Выбери</a:t>
          </a:r>
          <a:endParaRPr lang="ru-RU" dirty="0"/>
        </a:p>
      </dgm:t>
    </dgm:pt>
    <dgm:pt modelId="{A471C0B7-BD97-4BEA-95A1-126DE421F059}" type="parTrans" cxnId="{ECC251F6-F423-40C2-BD6D-B4259AC153CE}">
      <dgm:prSet/>
      <dgm:spPr/>
      <dgm:t>
        <a:bodyPr/>
        <a:lstStyle/>
        <a:p>
          <a:endParaRPr lang="ru-RU"/>
        </a:p>
      </dgm:t>
    </dgm:pt>
    <dgm:pt modelId="{28E3ABB6-BB8E-4B82-9E7B-280477B9113C}" type="sibTrans" cxnId="{ECC251F6-F423-40C2-BD6D-B4259AC153CE}">
      <dgm:prSet/>
      <dgm:spPr/>
      <dgm:t>
        <a:bodyPr/>
        <a:lstStyle/>
        <a:p>
          <a:endParaRPr lang="ru-RU"/>
        </a:p>
      </dgm:t>
    </dgm:pt>
    <dgm:pt modelId="{ECD64499-8D35-435D-A00D-75B7AFDDCE5A}">
      <dgm:prSet/>
      <dgm:spPr/>
      <dgm:t>
        <a:bodyPr/>
        <a:lstStyle/>
        <a:p>
          <a:r>
            <a:rPr lang="ru-RU" dirty="0" smtClean="0"/>
            <a:t>Используй</a:t>
          </a:r>
          <a:endParaRPr lang="ru-RU" dirty="0"/>
        </a:p>
      </dgm:t>
    </dgm:pt>
    <dgm:pt modelId="{92BD8D64-7474-4D72-A201-B0F7E37B397B}" type="parTrans" cxnId="{124E4EFE-8C94-45CF-BE11-B485B3AED554}">
      <dgm:prSet/>
      <dgm:spPr/>
      <dgm:t>
        <a:bodyPr/>
        <a:lstStyle/>
        <a:p>
          <a:endParaRPr lang="ru-RU"/>
        </a:p>
      </dgm:t>
    </dgm:pt>
    <dgm:pt modelId="{F6629C1D-541B-4685-AE0A-67DEC573859B}" type="sibTrans" cxnId="{124E4EFE-8C94-45CF-BE11-B485B3AED554}">
      <dgm:prSet/>
      <dgm:spPr/>
      <dgm:t>
        <a:bodyPr/>
        <a:lstStyle/>
        <a:p>
          <a:endParaRPr lang="ru-RU"/>
        </a:p>
      </dgm:t>
    </dgm:pt>
    <dgm:pt modelId="{F334F82A-CB9B-4264-8C6C-7E61FD0EC909}">
      <dgm:prSet/>
      <dgm:spPr/>
      <dgm:t>
        <a:bodyPr/>
        <a:lstStyle/>
        <a:p>
          <a:r>
            <a:rPr lang="ru-RU" dirty="0" smtClean="0"/>
            <a:t>Не пиши</a:t>
          </a:r>
          <a:endParaRPr lang="ru-RU" dirty="0"/>
        </a:p>
      </dgm:t>
    </dgm:pt>
    <dgm:pt modelId="{5FF65202-EC0C-4EE1-A231-C95F26D6B5BF}" type="parTrans" cxnId="{DCFD6EC2-8196-43CE-8131-2793A3895C06}">
      <dgm:prSet/>
      <dgm:spPr/>
      <dgm:t>
        <a:bodyPr/>
        <a:lstStyle/>
        <a:p>
          <a:endParaRPr lang="ru-RU"/>
        </a:p>
      </dgm:t>
    </dgm:pt>
    <dgm:pt modelId="{899F29E5-4FE1-4444-933B-5691380F6107}" type="sibTrans" cxnId="{DCFD6EC2-8196-43CE-8131-2793A3895C06}">
      <dgm:prSet/>
      <dgm:spPr/>
      <dgm:t>
        <a:bodyPr/>
        <a:lstStyle/>
        <a:p>
          <a:endParaRPr lang="ru-RU"/>
        </a:p>
      </dgm:t>
    </dgm:pt>
    <dgm:pt modelId="{2210C02B-57CA-4A96-8157-44A7494089D0}">
      <dgm:prSet custT="1"/>
      <dgm:spPr/>
      <dgm:t>
        <a:bodyPr/>
        <a:lstStyle/>
        <a:p>
          <a:r>
            <a:rPr lang="ru-RU" sz="1800" b="1" dirty="0" smtClean="0"/>
            <a:t>о себе в адресе почты</a:t>
          </a:r>
          <a:endParaRPr lang="ru-RU" sz="1800" b="1" dirty="0"/>
        </a:p>
      </dgm:t>
    </dgm:pt>
    <dgm:pt modelId="{E88B39CB-2BF2-4DA1-B1E1-7395A2A31D22}" type="parTrans" cxnId="{9259BB76-15D0-4CFC-A781-C2C4D47CAC4F}">
      <dgm:prSet/>
      <dgm:spPr/>
      <dgm:t>
        <a:bodyPr/>
        <a:lstStyle/>
        <a:p>
          <a:endParaRPr lang="ru-RU"/>
        </a:p>
      </dgm:t>
    </dgm:pt>
    <dgm:pt modelId="{0BDA484C-C3E8-445A-B6FD-EFA385ABEFEA}" type="sibTrans" cxnId="{9259BB76-15D0-4CFC-A781-C2C4D47CAC4F}">
      <dgm:prSet/>
      <dgm:spPr/>
      <dgm:t>
        <a:bodyPr/>
        <a:lstStyle/>
        <a:p>
          <a:endParaRPr lang="ru-RU"/>
        </a:p>
      </dgm:t>
    </dgm:pt>
    <dgm:pt modelId="{E60E8C48-953C-4C07-AC3D-CECB62FF745F}">
      <dgm:prSet custT="1"/>
      <dgm:spPr/>
      <dgm:t>
        <a:bodyPr/>
        <a:lstStyle/>
        <a:p>
          <a:pPr algn="l">
            <a:lnSpc>
              <a:spcPts val="1760"/>
            </a:lnSpc>
          </a:pPr>
          <a:r>
            <a:rPr lang="ru-RU" sz="1800" b="1" dirty="0" smtClean="0"/>
            <a:t>сложную двухэтапную авторизацию</a:t>
          </a:r>
          <a:endParaRPr lang="ru-RU" sz="1800" b="1" dirty="0"/>
        </a:p>
      </dgm:t>
    </dgm:pt>
    <dgm:pt modelId="{3DB19B53-C0C3-40A3-985B-D9890FBB0AC8}" type="parTrans" cxnId="{3E09AD43-D20E-45A9-86D4-8B43B7498A81}">
      <dgm:prSet/>
      <dgm:spPr/>
      <dgm:t>
        <a:bodyPr/>
        <a:lstStyle/>
        <a:p>
          <a:endParaRPr lang="ru-RU"/>
        </a:p>
      </dgm:t>
    </dgm:pt>
    <dgm:pt modelId="{C715CE7A-0B91-48BF-9DF2-3053800E7860}" type="sibTrans" cxnId="{3E09AD43-D20E-45A9-86D4-8B43B7498A81}">
      <dgm:prSet/>
      <dgm:spPr/>
      <dgm:t>
        <a:bodyPr/>
        <a:lstStyle/>
        <a:p>
          <a:endParaRPr lang="ru-RU"/>
        </a:p>
      </dgm:t>
    </dgm:pt>
    <dgm:pt modelId="{6259684B-C207-43DD-9B53-A7903F11AA57}">
      <dgm:prSet custT="1"/>
      <dgm:spPr/>
      <dgm:t>
        <a:bodyPr/>
        <a:lstStyle/>
        <a:p>
          <a:r>
            <a:rPr lang="ru-RU" sz="1800" b="1" dirty="0" smtClean="0"/>
            <a:t>сложный пароль</a:t>
          </a:r>
          <a:endParaRPr lang="ru-RU" sz="1800" b="1" dirty="0"/>
        </a:p>
      </dgm:t>
    </dgm:pt>
    <dgm:pt modelId="{D13A0217-8A3C-4172-B7AF-7B1E12A79158}" type="parTrans" cxnId="{CC7C8251-E737-4BF3-8700-04D43C12F897}">
      <dgm:prSet/>
      <dgm:spPr/>
      <dgm:t>
        <a:bodyPr/>
        <a:lstStyle/>
        <a:p>
          <a:endParaRPr lang="ru-RU"/>
        </a:p>
      </dgm:t>
    </dgm:pt>
    <dgm:pt modelId="{6BF27735-A944-4B9C-9255-DD4D3CD889F1}" type="sibTrans" cxnId="{CC7C8251-E737-4BF3-8700-04D43C12F897}">
      <dgm:prSet/>
      <dgm:spPr/>
      <dgm:t>
        <a:bodyPr/>
        <a:lstStyle/>
        <a:p>
          <a:endParaRPr lang="ru-RU"/>
        </a:p>
      </dgm:t>
    </dgm:pt>
    <dgm:pt modelId="{126E594F-5195-473D-A396-F604EC6AEC35}">
      <dgm:prSet custT="1"/>
      <dgm:spPr/>
      <dgm:t>
        <a:bodyPr/>
        <a:lstStyle/>
        <a:p>
          <a:r>
            <a:rPr lang="ru-RU" sz="1800" b="1" dirty="0" smtClean="0"/>
            <a:t>проверочный вопрос</a:t>
          </a:r>
          <a:endParaRPr lang="ru-RU" sz="1800" b="1" dirty="0"/>
        </a:p>
      </dgm:t>
    </dgm:pt>
    <dgm:pt modelId="{CBB090B1-F3CB-4998-B34C-B9D58B90CD4D}" type="parTrans" cxnId="{A532E93B-DBB4-4C6B-AD0D-D14CA134ECC6}">
      <dgm:prSet/>
      <dgm:spPr/>
      <dgm:t>
        <a:bodyPr/>
        <a:lstStyle/>
        <a:p>
          <a:endParaRPr lang="ru-RU"/>
        </a:p>
      </dgm:t>
    </dgm:pt>
    <dgm:pt modelId="{8BF14B1B-745B-4A39-92BC-B3DAB5644175}" type="sibTrans" cxnId="{A532E93B-DBB4-4C6B-AD0D-D14CA134ECC6}">
      <dgm:prSet/>
      <dgm:spPr/>
      <dgm:t>
        <a:bodyPr/>
        <a:lstStyle/>
        <a:p>
          <a:endParaRPr lang="ru-RU"/>
        </a:p>
      </dgm:t>
    </dgm:pt>
    <dgm:pt modelId="{F0109601-ADE4-4FE7-8C43-B039F44504AE}">
      <dgm:prSet custT="1"/>
      <dgm:spPr/>
      <dgm:t>
        <a:bodyPr/>
        <a:lstStyle/>
        <a:p>
          <a:r>
            <a:rPr lang="ru-RU" sz="1800" b="1" dirty="0" smtClean="0"/>
            <a:t>несколько почтовых ящиков</a:t>
          </a:r>
          <a:endParaRPr lang="ru-RU" sz="1800" b="1" dirty="0"/>
        </a:p>
      </dgm:t>
    </dgm:pt>
    <dgm:pt modelId="{3D9B66EC-6050-478F-BF51-5B1C70FE3C6A}" type="parTrans" cxnId="{EF24B092-49D0-4965-BC9F-A910CE231EE6}">
      <dgm:prSet/>
      <dgm:spPr/>
      <dgm:t>
        <a:bodyPr/>
        <a:lstStyle/>
        <a:p>
          <a:endParaRPr lang="ru-RU"/>
        </a:p>
      </dgm:t>
    </dgm:pt>
    <dgm:pt modelId="{A6D78356-2DC7-445C-A60E-23F1EC967728}" type="sibTrans" cxnId="{EF24B092-49D0-4965-BC9F-A910CE231EE6}">
      <dgm:prSet/>
      <dgm:spPr/>
      <dgm:t>
        <a:bodyPr/>
        <a:lstStyle/>
        <a:p>
          <a:endParaRPr lang="ru-RU"/>
        </a:p>
      </dgm:t>
    </dgm:pt>
    <dgm:pt modelId="{69E59616-7D3B-4E47-A81F-2DA0358A52AA}">
      <dgm:prSet custT="1"/>
      <dgm:spPr/>
      <dgm:t>
        <a:bodyPr/>
        <a:lstStyle/>
        <a:p>
          <a:r>
            <a:rPr lang="ru-RU" sz="1800" b="1" dirty="0" smtClean="0"/>
            <a:t>вложения писем</a:t>
          </a:r>
          <a:endParaRPr lang="ru-RU" sz="1800" b="1" dirty="0"/>
        </a:p>
      </dgm:t>
    </dgm:pt>
    <dgm:pt modelId="{69C61165-CD04-40DB-BC84-2BD01076C6BE}" type="parTrans" cxnId="{08D82D89-776C-40C7-A589-948F370B1EC5}">
      <dgm:prSet/>
      <dgm:spPr/>
      <dgm:t>
        <a:bodyPr/>
        <a:lstStyle/>
        <a:p>
          <a:endParaRPr lang="ru-RU"/>
        </a:p>
      </dgm:t>
    </dgm:pt>
    <dgm:pt modelId="{BEDD1B52-31DF-4D20-B9D2-EBBDDB95F812}" type="sibTrans" cxnId="{08D82D89-776C-40C7-A589-948F370B1EC5}">
      <dgm:prSet/>
      <dgm:spPr/>
      <dgm:t>
        <a:bodyPr/>
        <a:lstStyle/>
        <a:p>
          <a:endParaRPr lang="ru-RU"/>
        </a:p>
      </dgm:t>
    </dgm:pt>
    <dgm:pt modelId="{E378817E-57AF-4AD4-9C14-E5936EC63FB6}" type="pres">
      <dgm:prSet presAssocID="{C33D94EF-DB70-47D5-A8BE-A8F7D513AF9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79B6346-8F97-4535-B5C8-45FC96D658F8}" type="pres">
      <dgm:prSet presAssocID="{F469A23F-6F2F-492E-AB0A-1CC8E0085D16}" presName="linNode" presStyleCnt="0"/>
      <dgm:spPr/>
    </dgm:pt>
    <dgm:pt modelId="{6D44C91E-EE2C-44C5-A007-F9E811783275}" type="pres">
      <dgm:prSet presAssocID="{F469A23F-6F2F-492E-AB0A-1CC8E0085D16}" presName="parentShp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E295D0-83A6-40A3-BA35-4E525595EE89}" type="pres">
      <dgm:prSet presAssocID="{F469A23F-6F2F-492E-AB0A-1CC8E0085D16}" presName="childShp" presStyleLbl="b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A750FC-D8CC-495C-8A5F-38DC8774785D}" type="pres">
      <dgm:prSet presAssocID="{F7D4730E-E1C1-4B4A-B96A-4845DCD3251F}" presName="spacing" presStyleCnt="0"/>
      <dgm:spPr/>
    </dgm:pt>
    <dgm:pt modelId="{DF4E606E-F20E-4092-94DF-BD31832436F1}" type="pres">
      <dgm:prSet presAssocID="{F334F82A-CB9B-4264-8C6C-7E61FD0EC909}" presName="linNode" presStyleCnt="0"/>
      <dgm:spPr/>
    </dgm:pt>
    <dgm:pt modelId="{4B25EA90-CA18-485E-BD0B-78F1FD5BEF66}" type="pres">
      <dgm:prSet presAssocID="{F334F82A-CB9B-4264-8C6C-7E61FD0EC909}" presName="parentShp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63D584-BABA-4F8E-BBA6-3AF7CF88A3FA}" type="pres">
      <dgm:prSet presAssocID="{F334F82A-CB9B-4264-8C6C-7E61FD0EC909}" presName="childShp" presStyleLbl="b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3CA453-DF30-4610-B283-197CCF9C184E}" type="pres">
      <dgm:prSet presAssocID="{899F29E5-4FE1-4444-933B-5691380F6107}" presName="spacing" presStyleCnt="0"/>
      <dgm:spPr/>
    </dgm:pt>
    <dgm:pt modelId="{FF420861-3777-40A9-AF0E-D81F865808A4}" type="pres">
      <dgm:prSet presAssocID="{ECD64499-8D35-435D-A00D-75B7AFDDCE5A}" presName="linNode" presStyleCnt="0"/>
      <dgm:spPr/>
    </dgm:pt>
    <dgm:pt modelId="{90C30AEC-03E7-4257-AB1B-BC4472927BF9}" type="pres">
      <dgm:prSet presAssocID="{ECD64499-8D35-435D-A00D-75B7AFDDCE5A}" presName="parentShp" presStyleLbl="node1" presStyleIdx="2" presStyleCnt="8" custLinFactNeighborX="-2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869333-48C4-4AB0-B7E3-4742CB85F52A}" type="pres">
      <dgm:prSet presAssocID="{ECD64499-8D35-435D-A00D-75B7AFDDCE5A}" presName="childShp" presStyleLbl="b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8D3DFB-9184-498D-A211-E3BDB87962C2}" type="pres">
      <dgm:prSet presAssocID="{F6629C1D-541B-4685-AE0A-67DEC573859B}" presName="spacing" presStyleCnt="0"/>
      <dgm:spPr/>
    </dgm:pt>
    <dgm:pt modelId="{2012343E-67A7-46D6-BB23-A69230D63456}" type="pres">
      <dgm:prSet presAssocID="{C8C56E25-C164-4FA6-898F-327A07C4A188}" presName="linNode" presStyleCnt="0"/>
      <dgm:spPr/>
    </dgm:pt>
    <dgm:pt modelId="{AB5025CA-295E-4EB3-9806-71487A50B995}" type="pres">
      <dgm:prSet presAssocID="{C8C56E25-C164-4FA6-898F-327A07C4A188}" presName="parentShp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472873-829E-41FD-A7D5-17FA07848E31}" type="pres">
      <dgm:prSet presAssocID="{C8C56E25-C164-4FA6-898F-327A07C4A188}" presName="childShp" presStyleLbl="b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5BB112-D608-4414-9757-E56918246E1D}" type="pres">
      <dgm:prSet presAssocID="{28E3ABB6-BB8E-4B82-9E7B-280477B9113C}" presName="spacing" presStyleCnt="0"/>
      <dgm:spPr/>
    </dgm:pt>
    <dgm:pt modelId="{BC98B523-C6B5-4FBF-AF7C-7990703796BE}" type="pres">
      <dgm:prSet presAssocID="{AEA58475-1A47-4435-B1BB-EB6625C09F41}" presName="linNode" presStyleCnt="0"/>
      <dgm:spPr/>
    </dgm:pt>
    <dgm:pt modelId="{CE6E918D-8B33-413D-9D79-268C242B152B}" type="pres">
      <dgm:prSet presAssocID="{AEA58475-1A47-4435-B1BB-EB6625C09F41}" presName="parentShp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1819F5-5984-46AF-B191-E8A05E7DBC5D}" type="pres">
      <dgm:prSet presAssocID="{AEA58475-1A47-4435-B1BB-EB6625C09F41}" presName="childShp" presStyleLbl="b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323668-5B33-4B6A-BCD4-BE2B531DEDE2}" type="pres">
      <dgm:prSet presAssocID="{E3F0EB97-D9DC-4315-B04F-8C7B7773CE46}" presName="spacing" presStyleCnt="0"/>
      <dgm:spPr/>
    </dgm:pt>
    <dgm:pt modelId="{3D93F3D7-C49F-4CB3-A119-F133CFC11997}" type="pres">
      <dgm:prSet presAssocID="{96CF34CA-20F1-419B-B575-5CC6A26C20B7}" presName="linNode" presStyleCnt="0"/>
      <dgm:spPr/>
    </dgm:pt>
    <dgm:pt modelId="{F59AC8FB-7D69-4790-AA08-DEA24CFB0CE1}" type="pres">
      <dgm:prSet presAssocID="{96CF34CA-20F1-419B-B575-5CC6A26C20B7}" presName="parentShp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F644B3-0CDD-45C2-8B6F-588EE63BCFE2}" type="pres">
      <dgm:prSet presAssocID="{96CF34CA-20F1-419B-B575-5CC6A26C20B7}" presName="childShp" presStyleLbl="b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851174-DA1E-4DDD-92D8-AD0F5625C0D0}" type="pres">
      <dgm:prSet presAssocID="{E190F2DC-528D-4040-9EDA-2AFA5D3D78DF}" presName="spacing" presStyleCnt="0"/>
      <dgm:spPr/>
    </dgm:pt>
    <dgm:pt modelId="{951AC336-2BC6-4B23-A9D7-1CAE1E126CAA}" type="pres">
      <dgm:prSet presAssocID="{8C227B51-DEAA-4FB8-92EA-E1E98C2F02FF}" presName="linNode" presStyleCnt="0"/>
      <dgm:spPr/>
    </dgm:pt>
    <dgm:pt modelId="{2EA7A070-600C-4563-8AD6-D05F56D415C4}" type="pres">
      <dgm:prSet presAssocID="{8C227B51-DEAA-4FB8-92EA-E1E98C2F02FF}" presName="parentShp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326121-67F1-47E5-B682-19A7C9A1CF50}" type="pres">
      <dgm:prSet presAssocID="{8C227B51-DEAA-4FB8-92EA-E1E98C2F02FF}" presName="childShp" presStyleLbl="b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F9A6D2-BAED-425A-BB13-64DAB4130BC3}" type="pres">
      <dgm:prSet presAssocID="{EC927494-9B11-4FB1-974A-DE737C10CF29}" presName="spacing" presStyleCnt="0"/>
      <dgm:spPr/>
    </dgm:pt>
    <dgm:pt modelId="{405FD14F-34E9-435E-B05B-ABCC36DF0481}" type="pres">
      <dgm:prSet presAssocID="{BBCD34B8-8642-470F-BE00-6EDA630B1486}" presName="linNode" presStyleCnt="0"/>
      <dgm:spPr/>
    </dgm:pt>
    <dgm:pt modelId="{F25FE17C-778C-4BC0-99AB-8226E6270746}" type="pres">
      <dgm:prSet presAssocID="{BBCD34B8-8642-470F-BE00-6EDA630B1486}" presName="parentShp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526B76-17D4-4B27-BC1E-EB6FFE8C9E14}" type="pres">
      <dgm:prSet presAssocID="{BBCD34B8-8642-470F-BE00-6EDA630B1486}" presName="childShp" presStyleLbl="b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32E93B-DBB4-4C6B-AD0D-D14CA134ECC6}" srcId="{AEA58475-1A47-4435-B1BB-EB6625C09F41}" destId="{126E594F-5195-473D-A396-F604EC6AEC35}" srcOrd="0" destOrd="0" parTransId="{CBB090B1-F3CB-4998-B34C-B9D58B90CD4D}" sibTransId="{8BF14B1B-745B-4A39-92BC-B3DAB5644175}"/>
    <dgm:cxn modelId="{0526FD71-58F6-4F5E-B0E0-B79BD76307DE}" srcId="{BBCD34B8-8642-470F-BE00-6EDA630B1486}" destId="{D2361B58-EF8E-4F62-B04A-6FA921D6ACFF}" srcOrd="0" destOrd="0" parTransId="{419993F4-FFE2-4197-97A4-5C73AD6D6EAD}" sibTransId="{E5248261-159E-42E6-BB37-DD73CB7BCE3C}"/>
    <dgm:cxn modelId="{DCFD6EC2-8196-43CE-8131-2793A3895C06}" srcId="{C33D94EF-DB70-47D5-A8BE-A8F7D513AF9D}" destId="{F334F82A-CB9B-4264-8C6C-7E61FD0EC909}" srcOrd="1" destOrd="0" parTransId="{5FF65202-EC0C-4EE1-A231-C95F26D6B5BF}" sibTransId="{899F29E5-4FE1-4444-933B-5691380F6107}"/>
    <dgm:cxn modelId="{67FFA6AC-1756-4597-A4C7-0ACB392EE965}" srcId="{C33D94EF-DB70-47D5-A8BE-A8F7D513AF9D}" destId="{AEA58475-1A47-4435-B1BB-EB6625C09F41}" srcOrd="4" destOrd="0" parTransId="{24FC1B0B-A207-4D27-BEB5-CA7612FA904D}" sibTransId="{E3F0EB97-D9DC-4315-B04F-8C7B7773CE46}"/>
    <dgm:cxn modelId="{6B6F6D80-CBF3-4065-9ED6-E3AE3287C90D}" srcId="{F469A23F-6F2F-492E-AB0A-1CC8E0085D16}" destId="{0E7D0786-FEC5-4DDE-A0DD-1823941F58D1}" srcOrd="0" destOrd="0" parTransId="{708DD783-7BF5-429D-8B9A-4B8A4AE36183}" sibTransId="{B3ADAEEE-8FF9-4A65-8280-4610A8493A42}"/>
    <dgm:cxn modelId="{C9AC7D88-5864-4D21-B208-8FF082BE4CC7}" srcId="{C33D94EF-DB70-47D5-A8BE-A8F7D513AF9D}" destId="{BBCD34B8-8642-470F-BE00-6EDA630B1486}" srcOrd="7" destOrd="0" parTransId="{B93FEC0C-2637-490F-AA15-3DB1827BA9BD}" sibTransId="{713C8046-80A6-4FFD-9285-FFF092452511}"/>
    <dgm:cxn modelId="{F0658AEB-8646-4871-B06D-DFD20A80C466}" type="presOf" srcId="{8C227B51-DEAA-4FB8-92EA-E1E98C2F02FF}" destId="{2EA7A070-600C-4563-8AD6-D05F56D415C4}" srcOrd="0" destOrd="0" presId="urn:microsoft.com/office/officeart/2005/8/layout/vList6"/>
    <dgm:cxn modelId="{08D82D89-776C-40C7-A589-948F370B1EC5}" srcId="{8C227B51-DEAA-4FB8-92EA-E1E98C2F02FF}" destId="{69E59616-7D3B-4E47-A81F-2DA0358A52AA}" srcOrd="0" destOrd="0" parTransId="{69C61165-CD04-40DB-BC84-2BD01076C6BE}" sibTransId="{BEDD1B52-31DF-4D20-B9D2-EBBDDB95F812}"/>
    <dgm:cxn modelId="{188E30EE-974D-4244-B90B-BDC218392135}" type="presOf" srcId="{BBCD34B8-8642-470F-BE00-6EDA630B1486}" destId="{F25FE17C-778C-4BC0-99AB-8226E6270746}" srcOrd="0" destOrd="0" presId="urn:microsoft.com/office/officeart/2005/8/layout/vList6"/>
    <dgm:cxn modelId="{124E4EFE-8C94-45CF-BE11-B485B3AED554}" srcId="{C33D94EF-DB70-47D5-A8BE-A8F7D513AF9D}" destId="{ECD64499-8D35-435D-A00D-75B7AFDDCE5A}" srcOrd="2" destOrd="0" parTransId="{92BD8D64-7474-4D72-A201-B0F7E37B397B}" sibTransId="{F6629C1D-541B-4685-AE0A-67DEC573859B}"/>
    <dgm:cxn modelId="{63D2A0D5-5C0C-4CC1-A99D-AC6F78692451}" type="presOf" srcId="{6259684B-C207-43DD-9B53-A7903F11AA57}" destId="{9D472873-829E-41FD-A7D5-17FA07848E31}" srcOrd="0" destOrd="0" presId="urn:microsoft.com/office/officeart/2005/8/layout/vList6"/>
    <dgm:cxn modelId="{3CC102C4-3EF9-4B31-AA01-F6365BAFB115}" type="presOf" srcId="{69E59616-7D3B-4E47-A81F-2DA0358A52AA}" destId="{2A326121-67F1-47E5-B682-19A7C9A1CF50}" srcOrd="0" destOrd="0" presId="urn:microsoft.com/office/officeart/2005/8/layout/vList6"/>
    <dgm:cxn modelId="{C5FAEC50-FCEC-46D9-9430-7E7CD067733A}" srcId="{C33D94EF-DB70-47D5-A8BE-A8F7D513AF9D}" destId="{96CF34CA-20F1-419B-B575-5CC6A26C20B7}" srcOrd="5" destOrd="0" parTransId="{314EA11B-7729-4094-A9AF-CE62EA8CDD33}" sibTransId="{E190F2DC-528D-4040-9EDA-2AFA5D3D78DF}"/>
    <dgm:cxn modelId="{ECC251F6-F423-40C2-BD6D-B4259AC153CE}" srcId="{C33D94EF-DB70-47D5-A8BE-A8F7D513AF9D}" destId="{C8C56E25-C164-4FA6-898F-327A07C4A188}" srcOrd="3" destOrd="0" parTransId="{A471C0B7-BD97-4BEA-95A1-126DE421F059}" sibTransId="{28E3ABB6-BB8E-4B82-9E7B-280477B9113C}"/>
    <dgm:cxn modelId="{9259BB76-15D0-4CFC-A781-C2C4D47CAC4F}" srcId="{F334F82A-CB9B-4264-8C6C-7E61FD0EC909}" destId="{2210C02B-57CA-4A96-8157-44A7494089D0}" srcOrd="0" destOrd="0" parTransId="{E88B39CB-2BF2-4DA1-B1E1-7395A2A31D22}" sibTransId="{0BDA484C-C3E8-445A-B6FD-EFA385ABEFEA}"/>
    <dgm:cxn modelId="{EF24B092-49D0-4965-BC9F-A910CE231EE6}" srcId="{96CF34CA-20F1-419B-B575-5CC6A26C20B7}" destId="{F0109601-ADE4-4FE7-8C43-B039F44504AE}" srcOrd="0" destOrd="0" parTransId="{3D9B66EC-6050-478F-BF51-5B1C70FE3C6A}" sibTransId="{A6D78356-2DC7-445C-A60E-23F1EC967728}"/>
    <dgm:cxn modelId="{96A28E76-1D38-4424-8A6B-B6B7BEF17ACF}" type="presOf" srcId="{E60E8C48-953C-4C07-AC3D-CECB62FF745F}" destId="{C6869333-48C4-4AB0-B7E3-4742CB85F52A}" srcOrd="0" destOrd="0" presId="urn:microsoft.com/office/officeart/2005/8/layout/vList6"/>
    <dgm:cxn modelId="{FB076A6C-6B13-4AA7-85CC-21DF28CC2978}" type="presOf" srcId="{ECD64499-8D35-435D-A00D-75B7AFDDCE5A}" destId="{90C30AEC-03E7-4257-AB1B-BC4472927BF9}" srcOrd="0" destOrd="0" presId="urn:microsoft.com/office/officeart/2005/8/layout/vList6"/>
    <dgm:cxn modelId="{50E85640-FF26-4758-A752-C3695AA80E60}" type="presOf" srcId="{AEA58475-1A47-4435-B1BB-EB6625C09F41}" destId="{CE6E918D-8B33-413D-9D79-268C242B152B}" srcOrd="0" destOrd="0" presId="urn:microsoft.com/office/officeart/2005/8/layout/vList6"/>
    <dgm:cxn modelId="{378DD675-A798-4E19-A793-4F8824E4234F}" type="presOf" srcId="{0E7D0786-FEC5-4DDE-A0DD-1823941F58D1}" destId="{2CE295D0-83A6-40A3-BA35-4E525595EE89}" srcOrd="0" destOrd="0" presId="urn:microsoft.com/office/officeart/2005/8/layout/vList6"/>
    <dgm:cxn modelId="{2CCB2F20-0230-47B3-807A-A3A9B944617A}" type="presOf" srcId="{C33D94EF-DB70-47D5-A8BE-A8F7D513AF9D}" destId="{E378817E-57AF-4AD4-9C14-E5936EC63FB6}" srcOrd="0" destOrd="0" presId="urn:microsoft.com/office/officeart/2005/8/layout/vList6"/>
    <dgm:cxn modelId="{6F2095AD-B37E-4953-9888-E11C8C8C5294}" type="presOf" srcId="{2210C02B-57CA-4A96-8157-44A7494089D0}" destId="{2363D584-BABA-4F8E-BBA6-3AF7CF88A3FA}" srcOrd="0" destOrd="0" presId="urn:microsoft.com/office/officeart/2005/8/layout/vList6"/>
    <dgm:cxn modelId="{A70435FA-3E97-49BE-BDB3-E6F38AA88C25}" srcId="{C33D94EF-DB70-47D5-A8BE-A8F7D513AF9D}" destId="{8C227B51-DEAA-4FB8-92EA-E1E98C2F02FF}" srcOrd="6" destOrd="0" parTransId="{5738A2F0-9116-4A1B-A10C-1E3B7C9D1380}" sibTransId="{EC927494-9B11-4FB1-974A-DE737C10CF29}"/>
    <dgm:cxn modelId="{3E09AD43-D20E-45A9-86D4-8B43B7498A81}" srcId="{ECD64499-8D35-435D-A00D-75B7AFDDCE5A}" destId="{E60E8C48-953C-4C07-AC3D-CECB62FF745F}" srcOrd="0" destOrd="0" parTransId="{3DB19B53-C0C3-40A3-985B-D9890FBB0AC8}" sibTransId="{C715CE7A-0B91-48BF-9DF2-3053800E7860}"/>
    <dgm:cxn modelId="{751DB7E4-C947-4982-B53C-84EA392CD0F7}" type="presOf" srcId="{F469A23F-6F2F-492E-AB0A-1CC8E0085D16}" destId="{6D44C91E-EE2C-44C5-A007-F9E811783275}" srcOrd="0" destOrd="0" presId="urn:microsoft.com/office/officeart/2005/8/layout/vList6"/>
    <dgm:cxn modelId="{8F501E15-BE9D-4B64-9E05-109726A63FF1}" type="presOf" srcId="{F334F82A-CB9B-4264-8C6C-7E61FD0EC909}" destId="{4B25EA90-CA18-485E-BD0B-78F1FD5BEF66}" srcOrd="0" destOrd="0" presId="urn:microsoft.com/office/officeart/2005/8/layout/vList6"/>
    <dgm:cxn modelId="{76583C56-9018-4A1F-8392-FA3811A0BD8A}" type="presOf" srcId="{126E594F-5195-473D-A396-F604EC6AEC35}" destId="{6F1819F5-5984-46AF-B191-E8A05E7DBC5D}" srcOrd="0" destOrd="0" presId="urn:microsoft.com/office/officeart/2005/8/layout/vList6"/>
    <dgm:cxn modelId="{ADFA9822-3504-4029-83F7-F13FE625DB4F}" srcId="{C33D94EF-DB70-47D5-A8BE-A8F7D513AF9D}" destId="{F469A23F-6F2F-492E-AB0A-1CC8E0085D16}" srcOrd="0" destOrd="0" parTransId="{82CC1C3F-0F6D-4BFF-ADA2-72ED62B50D2E}" sibTransId="{F7D4730E-E1C1-4B4A-B96A-4845DCD3251F}"/>
    <dgm:cxn modelId="{CC7C8251-E737-4BF3-8700-04D43C12F897}" srcId="{C8C56E25-C164-4FA6-898F-327A07C4A188}" destId="{6259684B-C207-43DD-9B53-A7903F11AA57}" srcOrd="0" destOrd="0" parTransId="{D13A0217-8A3C-4172-B7AF-7B1E12A79158}" sibTransId="{6BF27735-A944-4B9C-9255-DD4D3CD889F1}"/>
    <dgm:cxn modelId="{FD0CAC20-E9BB-436F-82A7-8DCFA1538048}" type="presOf" srcId="{C8C56E25-C164-4FA6-898F-327A07C4A188}" destId="{AB5025CA-295E-4EB3-9806-71487A50B995}" srcOrd="0" destOrd="0" presId="urn:microsoft.com/office/officeart/2005/8/layout/vList6"/>
    <dgm:cxn modelId="{3F3773A4-8054-43B7-B803-1ED0655A0CB2}" type="presOf" srcId="{F0109601-ADE4-4FE7-8C43-B039F44504AE}" destId="{5AF644B3-0CDD-45C2-8B6F-588EE63BCFE2}" srcOrd="0" destOrd="0" presId="urn:microsoft.com/office/officeart/2005/8/layout/vList6"/>
    <dgm:cxn modelId="{54DF6215-78A1-48B9-8CF6-4F1232653370}" type="presOf" srcId="{D2361B58-EF8E-4F62-B04A-6FA921D6ACFF}" destId="{8E526B76-17D4-4B27-BC1E-EB6FFE8C9E14}" srcOrd="0" destOrd="0" presId="urn:microsoft.com/office/officeart/2005/8/layout/vList6"/>
    <dgm:cxn modelId="{5BDBD646-838C-4B64-B13C-C3518E4932A0}" type="presOf" srcId="{96CF34CA-20F1-419B-B575-5CC6A26C20B7}" destId="{F59AC8FB-7D69-4790-AA08-DEA24CFB0CE1}" srcOrd="0" destOrd="0" presId="urn:microsoft.com/office/officeart/2005/8/layout/vList6"/>
    <dgm:cxn modelId="{089C46CD-64C6-4595-8088-3CDF060CB383}" type="presParOf" srcId="{E378817E-57AF-4AD4-9C14-E5936EC63FB6}" destId="{D79B6346-8F97-4535-B5C8-45FC96D658F8}" srcOrd="0" destOrd="0" presId="urn:microsoft.com/office/officeart/2005/8/layout/vList6"/>
    <dgm:cxn modelId="{07E73CB7-5E42-492D-A9DA-7DA0773F61D3}" type="presParOf" srcId="{D79B6346-8F97-4535-B5C8-45FC96D658F8}" destId="{6D44C91E-EE2C-44C5-A007-F9E811783275}" srcOrd="0" destOrd="0" presId="urn:microsoft.com/office/officeart/2005/8/layout/vList6"/>
    <dgm:cxn modelId="{F26DECEB-638E-4B2B-8EEB-ECA79BC03222}" type="presParOf" srcId="{D79B6346-8F97-4535-B5C8-45FC96D658F8}" destId="{2CE295D0-83A6-40A3-BA35-4E525595EE89}" srcOrd="1" destOrd="0" presId="urn:microsoft.com/office/officeart/2005/8/layout/vList6"/>
    <dgm:cxn modelId="{CF5A8955-2817-4B2C-8953-A51113E42456}" type="presParOf" srcId="{E378817E-57AF-4AD4-9C14-E5936EC63FB6}" destId="{82A750FC-D8CC-495C-8A5F-38DC8774785D}" srcOrd="1" destOrd="0" presId="urn:microsoft.com/office/officeart/2005/8/layout/vList6"/>
    <dgm:cxn modelId="{C0766845-2C4D-4BBB-B0B3-14D1F9D857FA}" type="presParOf" srcId="{E378817E-57AF-4AD4-9C14-E5936EC63FB6}" destId="{DF4E606E-F20E-4092-94DF-BD31832436F1}" srcOrd="2" destOrd="0" presId="urn:microsoft.com/office/officeart/2005/8/layout/vList6"/>
    <dgm:cxn modelId="{D3207BCE-1C36-4A4D-BD9D-EE0CFEC6B380}" type="presParOf" srcId="{DF4E606E-F20E-4092-94DF-BD31832436F1}" destId="{4B25EA90-CA18-485E-BD0B-78F1FD5BEF66}" srcOrd="0" destOrd="0" presId="urn:microsoft.com/office/officeart/2005/8/layout/vList6"/>
    <dgm:cxn modelId="{EAD96AAB-9241-4E53-9C57-543A050B6F21}" type="presParOf" srcId="{DF4E606E-F20E-4092-94DF-BD31832436F1}" destId="{2363D584-BABA-4F8E-BBA6-3AF7CF88A3FA}" srcOrd="1" destOrd="0" presId="urn:microsoft.com/office/officeart/2005/8/layout/vList6"/>
    <dgm:cxn modelId="{51560E47-B580-40C2-9011-B955BA7644C2}" type="presParOf" srcId="{E378817E-57AF-4AD4-9C14-E5936EC63FB6}" destId="{173CA453-DF30-4610-B283-197CCF9C184E}" srcOrd="3" destOrd="0" presId="urn:microsoft.com/office/officeart/2005/8/layout/vList6"/>
    <dgm:cxn modelId="{B121735D-FEF7-4000-BF1C-826DC7ECC45E}" type="presParOf" srcId="{E378817E-57AF-4AD4-9C14-E5936EC63FB6}" destId="{FF420861-3777-40A9-AF0E-D81F865808A4}" srcOrd="4" destOrd="0" presId="urn:microsoft.com/office/officeart/2005/8/layout/vList6"/>
    <dgm:cxn modelId="{CD2891C2-877E-4ED0-AE87-1FAF7178E3AD}" type="presParOf" srcId="{FF420861-3777-40A9-AF0E-D81F865808A4}" destId="{90C30AEC-03E7-4257-AB1B-BC4472927BF9}" srcOrd="0" destOrd="0" presId="urn:microsoft.com/office/officeart/2005/8/layout/vList6"/>
    <dgm:cxn modelId="{19B3A827-63D0-4B94-92D2-A6A31B17BA5C}" type="presParOf" srcId="{FF420861-3777-40A9-AF0E-D81F865808A4}" destId="{C6869333-48C4-4AB0-B7E3-4742CB85F52A}" srcOrd="1" destOrd="0" presId="urn:microsoft.com/office/officeart/2005/8/layout/vList6"/>
    <dgm:cxn modelId="{340A3033-65C5-4BF4-996B-FB5DBD4D3C0C}" type="presParOf" srcId="{E378817E-57AF-4AD4-9C14-E5936EC63FB6}" destId="{178D3DFB-9184-498D-A211-E3BDB87962C2}" srcOrd="5" destOrd="0" presId="urn:microsoft.com/office/officeart/2005/8/layout/vList6"/>
    <dgm:cxn modelId="{03A8BDA9-CA0E-4B4A-8FEA-854C0497E771}" type="presParOf" srcId="{E378817E-57AF-4AD4-9C14-E5936EC63FB6}" destId="{2012343E-67A7-46D6-BB23-A69230D63456}" srcOrd="6" destOrd="0" presId="urn:microsoft.com/office/officeart/2005/8/layout/vList6"/>
    <dgm:cxn modelId="{B8B38440-8450-4E01-80F2-49B7A582252D}" type="presParOf" srcId="{2012343E-67A7-46D6-BB23-A69230D63456}" destId="{AB5025CA-295E-4EB3-9806-71487A50B995}" srcOrd="0" destOrd="0" presId="urn:microsoft.com/office/officeart/2005/8/layout/vList6"/>
    <dgm:cxn modelId="{8776DDA7-8948-477F-87D5-5C85F672B881}" type="presParOf" srcId="{2012343E-67A7-46D6-BB23-A69230D63456}" destId="{9D472873-829E-41FD-A7D5-17FA07848E31}" srcOrd="1" destOrd="0" presId="urn:microsoft.com/office/officeart/2005/8/layout/vList6"/>
    <dgm:cxn modelId="{321F6228-2293-43DF-AFF9-EDA38729C407}" type="presParOf" srcId="{E378817E-57AF-4AD4-9C14-E5936EC63FB6}" destId="{D45BB112-D608-4414-9757-E56918246E1D}" srcOrd="7" destOrd="0" presId="urn:microsoft.com/office/officeart/2005/8/layout/vList6"/>
    <dgm:cxn modelId="{58EB78BB-E320-4364-93BE-4847889DC353}" type="presParOf" srcId="{E378817E-57AF-4AD4-9C14-E5936EC63FB6}" destId="{BC98B523-C6B5-4FBF-AF7C-7990703796BE}" srcOrd="8" destOrd="0" presId="urn:microsoft.com/office/officeart/2005/8/layout/vList6"/>
    <dgm:cxn modelId="{D6FFD8F5-C162-44F0-AD9D-55EEBE0196F0}" type="presParOf" srcId="{BC98B523-C6B5-4FBF-AF7C-7990703796BE}" destId="{CE6E918D-8B33-413D-9D79-268C242B152B}" srcOrd="0" destOrd="0" presId="urn:microsoft.com/office/officeart/2005/8/layout/vList6"/>
    <dgm:cxn modelId="{F97D7082-0F89-4617-B965-4BDF2EEB1631}" type="presParOf" srcId="{BC98B523-C6B5-4FBF-AF7C-7990703796BE}" destId="{6F1819F5-5984-46AF-B191-E8A05E7DBC5D}" srcOrd="1" destOrd="0" presId="urn:microsoft.com/office/officeart/2005/8/layout/vList6"/>
    <dgm:cxn modelId="{D08978C6-BE5A-41CD-A17B-7BE73158B75A}" type="presParOf" srcId="{E378817E-57AF-4AD4-9C14-E5936EC63FB6}" destId="{02323668-5B33-4B6A-BCD4-BE2B531DEDE2}" srcOrd="9" destOrd="0" presId="urn:microsoft.com/office/officeart/2005/8/layout/vList6"/>
    <dgm:cxn modelId="{D364E001-ADAD-4647-96C8-D8E91561D1EB}" type="presParOf" srcId="{E378817E-57AF-4AD4-9C14-E5936EC63FB6}" destId="{3D93F3D7-C49F-4CB3-A119-F133CFC11997}" srcOrd="10" destOrd="0" presId="urn:microsoft.com/office/officeart/2005/8/layout/vList6"/>
    <dgm:cxn modelId="{4642D7BC-58F7-4237-B66F-3933D0D2C134}" type="presParOf" srcId="{3D93F3D7-C49F-4CB3-A119-F133CFC11997}" destId="{F59AC8FB-7D69-4790-AA08-DEA24CFB0CE1}" srcOrd="0" destOrd="0" presId="urn:microsoft.com/office/officeart/2005/8/layout/vList6"/>
    <dgm:cxn modelId="{56D3992E-54FC-4E9F-BE8A-ACF7BF70D11E}" type="presParOf" srcId="{3D93F3D7-C49F-4CB3-A119-F133CFC11997}" destId="{5AF644B3-0CDD-45C2-8B6F-588EE63BCFE2}" srcOrd="1" destOrd="0" presId="urn:microsoft.com/office/officeart/2005/8/layout/vList6"/>
    <dgm:cxn modelId="{12B4EE1E-3B56-400B-8387-029D76E7CCD0}" type="presParOf" srcId="{E378817E-57AF-4AD4-9C14-E5936EC63FB6}" destId="{B9851174-DA1E-4DDD-92D8-AD0F5625C0D0}" srcOrd="11" destOrd="0" presId="urn:microsoft.com/office/officeart/2005/8/layout/vList6"/>
    <dgm:cxn modelId="{FB24A89C-B906-44CA-AE6E-A3BF60736626}" type="presParOf" srcId="{E378817E-57AF-4AD4-9C14-E5936EC63FB6}" destId="{951AC336-2BC6-4B23-A9D7-1CAE1E126CAA}" srcOrd="12" destOrd="0" presId="urn:microsoft.com/office/officeart/2005/8/layout/vList6"/>
    <dgm:cxn modelId="{588CEC54-A5CA-4874-A9E3-7ABA5B597A0D}" type="presParOf" srcId="{951AC336-2BC6-4B23-A9D7-1CAE1E126CAA}" destId="{2EA7A070-600C-4563-8AD6-D05F56D415C4}" srcOrd="0" destOrd="0" presId="urn:microsoft.com/office/officeart/2005/8/layout/vList6"/>
    <dgm:cxn modelId="{33A386FD-7656-43ED-B5E3-2F808D5AB65E}" type="presParOf" srcId="{951AC336-2BC6-4B23-A9D7-1CAE1E126CAA}" destId="{2A326121-67F1-47E5-B682-19A7C9A1CF50}" srcOrd="1" destOrd="0" presId="urn:microsoft.com/office/officeart/2005/8/layout/vList6"/>
    <dgm:cxn modelId="{00CD4F73-BB2F-4FF0-9B61-C6EBDC7EA7A9}" type="presParOf" srcId="{E378817E-57AF-4AD4-9C14-E5936EC63FB6}" destId="{3CF9A6D2-BAED-425A-BB13-64DAB4130BC3}" srcOrd="13" destOrd="0" presId="urn:microsoft.com/office/officeart/2005/8/layout/vList6"/>
    <dgm:cxn modelId="{D5444B34-0C15-49B7-9EF2-11EFD7F3EDAC}" type="presParOf" srcId="{E378817E-57AF-4AD4-9C14-E5936EC63FB6}" destId="{405FD14F-34E9-435E-B05B-ABCC36DF0481}" srcOrd="14" destOrd="0" presId="urn:microsoft.com/office/officeart/2005/8/layout/vList6"/>
    <dgm:cxn modelId="{CBBDCC35-B649-4113-9316-47B3055A43DE}" type="presParOf" srcId="{405FD14F-34E9-435E-B05B-ABCC36DF0481}" destId="{F25FE17C-778C-4BC0-99AB-8226E6270746}" srcOrd="0" destOrd="0" presId="urn:microsoft.com/office/officeart/2005/8/layout/vList6"/>
    <dgm:cxn modelId="{32DF4096-0094-4311-BC87-19683EE63682}" type="presParOf" srcId="{405FD14F-34E9-435E-B05B-ABCC36DF0481}" destId="{8E526B76-17D4-4B27-BC1E-EB6FFE8C9E1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3D94EF-DB70-47D5-A8BE-A8F7D513AF9D}" type="doc">
      <dgm:prSet loTypeId="urn:microsoft.com/office/officeart/2005/8/layout/vList6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F469A23F-6F2F-492E-AB0A-1CC8E0085D16}">
      <dgm:prSet phldrT="[Текст]"/>
      <dgm:spPr/>
      <dgm:t>
        <a:bodyPr/>
        <a:lstStyle/>
        <a:p>
          <a:r>
            <a:rPr lang="ru-RU" dirty="0" smtClean="0"/>
            <a:t>Выбери</a:t>
          </a:r>
          <a:endParaRPr lang="ru-RU" dirty="0"/>
        </a:p>
      </dgm:t>
    </dgm:pt>
    <dgm:pt modelId="{82CC1C3F-0F6D-4BFF-ADA2-72ED62B50D2E}" type="parTrans" cxnId="{ADFA9822-3504-4029-83F7-F13FE625DB4F}">
      <dgm:prSet/>
      <dgm:spPr/>
      <dgm:t>
        <a:bodyPr/>
        <a:lstStyle/>
        <a:p>
          <a:endParaRPr lang="ru-RU"/>
        </a:p>
      </dgm:t>
    </dgm:pt>
    <dgm:pt modelId="{F7D4730E-E1C1-4B4A-B96A-4845DCD3251F}" type="sibTrans" cxnId="{ADFA9822-3504-4029-83F7-F13FE625DB4F}">
      <dgm:prSet/>
      <dgm:spPr/>
      <dgm:t>
        <a:bodyPr/>
        <a:lstStyle/>
        <a:p>
          <a:endParaRPr lang="ru-RU"/>
        </a:p>
      </dgm:t>
    </dgm:pt>
    <dgm:pt modelId="{0E7D0786-FEC5-4DDE-A0DD-1823941F58D1}">
      <dgm:prSet phldrT="[Текст]" custT="1"/>
      <dgm:spPr/>
      <dgm:t>
        <a:bodyPr/>
        <a:lstStyle/>
        <a:p>
          <a:pPr algn="ctr">
            <a:lnSpc>
              <a:spcPts val="1760"/>
            </a:lnSpc>
          </a:pPr>
          <a:r>
            <a:rPr lang="ru-RU" sz="1800" b="1" dirty="0" smtClean="0"/>
            <a:t>правильный почтовый адрес</a:t>
          </a:r>
          <a:endParaRPr lang="ru-RU" sz="1800" b="1" dirty="0"/>
        </a:p>
      </dgm:t>
    </dgm:pt>
    <dgm:pt modelId="{708DD783-7BF5-429D-8B9A-4B8A4AE36183}" type="parTrans" cxnId="{6B6F6D80-CBF3-4065-9ED6-E3AE3287C90D}">
      <dgm:prSet/>
      <dgm:spPr/>
      <dgm:t>
        <a:bodyPr/>
        <a:lstStyle/>
        <a:p>
          <a:endParaRPr lang="ru-RU"/>
        </a:p>
      </dgm:t>
    </dgm:pt>
    <dgm:pt modelId="{B3ADAEEE-8FF9-4A65-8280-4610A8493A42}" type="sibTrans" cxnId="{6B6F6D80-CBF3-4065-9ED6-E3AE3287C90D}">
      <dgm:prSet/>
      <dgm:spPr/>
      <dgm:t>
        <a:bodyPr/>
        <a:lstStyle/>
        <a:p>
          <a:endParaRPr lang="ru-RU"/>
        </a:p>
      </dgm:t>
    </dgm:pt>
    <dgm:pt modelId="{BBCD34B8-8642-470F-BE00-6EDA630B1486}">
      <dgm:prSet phldrT="[Текст]"/>
      <dgm:spPr/>
      <dgm:t>
        <a:bodyPr/>
        <a:lstStyle/>
        <a:p>
          <a:r>
            <a:rPr lang="ru-RU" dirty="0" smtClean="0"/>
            <a:t>Выходи</a:t>
          </a:r>
          <a:endParaRPr lang="ru-RU" dirty="0"/>
        </a:p>
      </dgm:t>
    </dgm:pt>
    <dgm:pt modelId="{B93FEC0C-2637-490F-AA15-3DB1827BA9BD}" type="parTrans" cxnId="{C9AC7D88-5864-4D21-B208-8FF082BE4CC7}">
      <dgm:prSet/>
      <dgm:spPr/>
      <dgm:t>
        <a:bodyPr/>
        <a:lstStyle/>
        <a:p>
          <a:endParaRPr lang="ru-RU"/>
        </a:p>
      </dgm:t>
    </dgm:pt>
    <dgm:pt modelId="{713C8046-80A6-4FFD-9285-FFF092452511}" type="sibTrans" cxnId="{C9AC7D88-5864-4D21-B208-8FF082BE4CC7}">
      <dgm:prSet/>
      <dgm:spPr/>
      <dgm:t>
        <a:bodyPr/>
        <a:lstStyle/>
        <a:p>
          <a:endParaRPr lang="ru-RU"/>
        </a:p>
      </dgm:t>
    </dgm:pt>
    <dgm:pt modelId="{D2361B58-EF8E-4F62-B04A-6FA921D6ACFF}">
      <dgm:prSet phldrT="[Текст]" custT="1"/>
      <dgm:spPr/>
      <dgm:t>
        <a:bodyPr/>
        <a:lstStyle/>
        <a:p>
          <a:r>
            <a:rPr lang="ru-RU" sz="1800" b="1" dirty="0" smtClean="0"/>
            <a:t>из почты</a:t>
          </a:r>
          <a:endParaRPr lang="ru-RU" sz="1800" b="1" dirty="0"/>
        </a:p>
      </dgm:t>
    </dgm:pt>
    <dgm:pt modelId="{419993F4-FFE2-4197-97A4-5C73AD6D6EAD}" type="parTrans" cxnId="{0526FD71-58F6-4F5E-B0E0-B79BD76307DE}">
      <dgm:prSet/>
      <dgm:spPr/>
      <dgm:t>
        <a:bodyPr/>
        <a:lstStyle/>
        <a:p>
          <a:endParaRPr lang="ru-RU"/>
        </a:p>
      </dgm:t>
    </dgm:pt>
    <dgm:pt modelId="{E5248261-159E-42E6-BB37-DD73CB7BCE3C}" type="sibTrans" cxnId="{0526FD71-58F6-4F5E-B0E0-B79BD76307DE}">
      <dgm:prSet/>
      <dgm:spPr/>
      <dgm:t>
        <a:bodyPr/>
        <a:lstStyle/>
        <a:p>
          <a:endParaRPr lang="ru-RU"/>
        </a:p>
      </dgm:t>
    </dgm:pt>
    <dgm:pt modelId="{8C227B51-DEAA-4FB8-92EA-E1E98C2F02FF}">
      <dgm:prSet/>
      <dgm:spPr/>
      <dgm:t>
        <a:bodyPr/>
        <a:lstStyle/>
        <a:p>
          <a:r>
            <a:rPr lang="ru-RU" dirty="0" smtClean="0"/>
            <a:t>Не открывай</a:t>
          </a:r>
          <a:endParaRPr lang="ru-RU" dirty="0"/>
        </a:p>
      </dgm:t>
    </dgm:pt>
    <dgm:pt modelId="{5738A2F0-9116-4A1B-A10C-1E3B7C9D1380}" type="parTrans" cxnId="{A70435FA-3E97-49BE-BDB3-E6F38AA88C25}">
      <dgm:prSet/>
      <dgm:spPr/>
      <dgm:t>
        <a:bodyPr/>
        <a:lstStyle/>
        <a:p>
          <a:endParaRPr lang="ru-RU"/>
        </a:p>
      </dgm:t>
    </dgm:pt>
    <dgm:pt modelId="{EC927494-9B11-4FB1-974A-DE737C10CF29}" type="sibTrans" cxnId="{A70435FA-3E97-49BE-BDB3-E6F38AA88C25}">
      <dgm:prSet/>
      <dgm:spPr/>
      <dgm:t>
        <a:bodyPr/>
        <a:lstStyle/>
        <a:p>
          <a:endParaRPr lang="ru-RU"/>
        </a:p>
      </dgm:t>
    </dgm:pt>
    <dgm:pt modelId="{96CF34CA-20F1-419B-B575-5CC6A26C20B7}">
      <dgm:prSet/>
      <dgm:spPr/>
      <dgm:t>
        <a:bodyPr/>
        <a:lstStyle/>
        <a:p>
          <a:r>
            <a:rPr lang="ru-RU" dirty="0" smtClean="0"/>
            <a:t>Заведи</a:t>
          </a:r>
          <a:endParaRPr lang="ru-RU" dirty="0"/>
        </a:p>
      </dgm:t>
    </dgm:pt>
    <dgm:pt modelId="{314EA11B-7729-4094-A9AF-CE62EA8CDD33}" type="parTrans" cxnId="{C5FAEC50-FCEC-46D9-9430-7E7CD067733A}">
      <dgm:prSet/>
      <dgm:spPr/>
      <dgm:t>
        <a:bodyPr/>
        <a:lstStyle/>
        <a:p>
          <a:endParaRPr lang="ru-RU"/>
        </a:p>
      </dgm:t>
    </dgm:pt>
    <dgm:pt modelId="{E190F2DC-528D-4040-9EDA-2AFA5D3D78DF}" type="sibTrans" cxnId="{C5FAEC50-FCEC-46D9-9430-7E7CD067733A}">
      <dgm:prSet/>
      <dgm:spPr/>
      <dgm:t>
        <a:bodyPr/>
        <a:lstStyle/>
        <a:p>
          <a:endParaRPr lang="ru-RU"/>
        </a:p>
      </dgm:t>
    </dgm:pt>
    <dgm:pt modelId="{AEA58475-1A47-4435-B1BB-EB6625C09F41}">
      <dgm:prSet/>
      <dgm:spPr/>
      <dgm:t>
        <a:bodyPr/>
        <a:lstStyle/>
        <a:p>
          <a:r>
            <a:rPr lang="ru-RU" dirty="0" smtClean="0"/>
            <a:t>Используй</a:t>
          </a:r>
          <a:endParaRPr lang="ru-RU" dirty="0"/>
        </a:p>
      </dgm:t>
    </dgm:pt>
    <dgm:pt modelId="{24FC1B0B-A207-4D27-BEB5-CA7612FA904D}" type="parTrans" cxnId="{67FFA6AC-1756-4597-A4C7-0ACB392EE965}">
      <dgm:prSet/>
      <dgm:spPr/>
      <dgm:t>
        <a:bodyPr/>
        <a:lstStyle/>
        <a:p>
          <a:endParaRPr lang="ru-RU"/>
        </a:p>
      </dgm:t>
    </dgm:pt>
    <dgm:pt modelId="{E3F0EB97-D9DC-4315-B04F-8C7B7773CE46}" type="sibTrans" cxnId="{67FFA6AC-1756-4597-A4C7-0ACB392EE965}">
      <dgm:prSet/>
      <dgm:spPr/>
      <dgm:t>
        <a:bodyPr/>
        <a:lstStyle/>
        <a:p>
          <a:endParaRPr lang="ru-RU"/>
        </a:p>
      </dgm:t>
    </dgm:pt>
    <dgm:pt modelId="{C8C56E25-C164-4FA6-898F-327A07C4A188}">
      <dgm:prSet/>
      <dgm:spPr/>
      <dgm:t>
        <a:bodyPr/>
        <a:lstStyle/>
        <a:p>
          <a:r>
            <a:rPr lang="ru-RU" dirty="0" smtClean="0"/>
            <a:t>Выбери</a:t>
          </a:r>
          <a:endParaRPr lang="ru-RU" dirty="0"/>
        </a:p>
      </dgm:t>
    </dgm:pt>
    <dgm:pt modelId="{A471C0B7-BD97-4BEA-95A1-126DE421F059}" type="parTrans" cxnId="{ECC251F6-F423-40C2-BD6D-B4259AC153CE}">
      <dgm:prSet/>
      <dgm:spPr/>
      <dgm:t>
        <a:bodyPr/>
        <a:lstStyle/>
        <a:p>
          <a:endParaRPr lang="ru-RU"/>
        </a:p>
      </dgm:t>
    </dgm:pt>
    <dgm:pt modelId="{28E3ABB6-BB8E-4B82-9E7B-280477B9113C}" type="sibTrans" cxnId="{ECC251F6-F423-40C2-BD6D-B4259AC153CE}">
      <dgm:prSet/>
      <dgm:spPr/>
      <dgm:t>
        <a:bodyPr/>
        <a:lstStyle/>
        <a:p>
          <a:endParaRPr lang="ru-RU"/>
        </a:p>
      </dgm:t>
    </dgm:pt>
    <dgm:pt modelId="{ECD64499-8D35-435D-A00D-75B7AFDDCE5A}">
      <dgm:prSet/>
      <dgm:spPr/>
      <dgm:t>
        <a:bodyPr/>
        <a:lstStyle/>
        <a:p>
          <a:r>
            <a:rPr lang="ru-RU" dirty="0" smtClean="0"/>
            <a:t>Используй</a:t>
          </a:r>
          <a:endParaRPr lang="ru-RU" dirty="0"/>
        </a:p>
      </dgm:t>
    </dgm:pt>
    <dgm:pt modelId="{92BD8D64-7474-4D72-A201-B0F7E37B397B}" type="parTrans" cxnId="{124E4EFE-8C94-45CF-BE11-B485B3AED554}">
      <dgm:prSet/>
      <dgm:spPr/>
      <dgm:t>
        <a:bodyPr/>
        <a:lstStyle/>
        <a:p>
          <a:endParaRPr lang="ru-RU"/>
        </a:p>
      </dgm:t>
    </dgm:pt>
    <dgm:pt modelId="{F6629C1D-541B-4685-AE0A-67DEC573859B}" type="sibTrans" cxnId="{124E4EFE-8C94-45CF-BE11-B485B3AED554}">
      <dgm:prSet/>
      <dgm:spPr/>
      <dgm:t>
        <a:bodyPr/>
        <a:lstStyle/>
        <a:p>
          <a:endParaRPr lang="ru-RU"/>
        </a:p>
      </dgm:t>
    </dgm:pt>
    <dgm:pt modelId="{F334F82A-CB9B-4264-8C6C-7E61FD0EC909}">
      <dgm:prSet/>
      <dgm:spPr/>
      <dgm:t>
        <a:bodyPr/>
        <a:lstStyle/>
        <a:p>
          <a:r>
            <a:rPr lang="ru-RU" dirty="0" smtClean="0"/>
            <a:t>Не пиши</a:t>
          </a:r>
          <a:endParaRPr lang="ru-RU" dirty="0"/>
        </a:p>
      </dgm:t>
    </dgm:pt>
    <dgm:pt modelId="{5FF65202-EC0C-4EE1-A231-C95F26D6B5BF}" type="parTrans" cxnId="{DCFD6EC2-8196-43CE-8131-2793A3895C06}">
      <dgm:prSet/>
      <dgm:spPr/>
      <dgm:t>
        <a:bodyPr/>
        <a:lstStyle/>
        <a:p>
          <a:endParaRPr lang="ru-RU"/>
        </a:p>
      </dgm:t>
    </dgm:pt>
    <dgm:pt modelId="{899F29E5-4FE1-4444-933B-5691380F6107}" type="sibTrans" cxnId="{DCFD6EC2-8196-43CE-8131-2793A3895C06}">
      <dgm:prSet/>
      <dgm:spPr/>
      <dgm:t>
        <a:bodyPr/>
        <a:lstStyle/>
        <a:p>
          <a:endParaRPr lang="ru-RU"/>
        </a:p>
      </dgm:t>
    </dgm:pt>
    <dgm:pt modelId="{2210C02B-57CA-4A96-8157-44A7494089D0}">
      <dgm:prSet custT="1"/>
      <dgm:spPr/>
      <dgm:t>
        <a:bodyPr/>
        <a:lstStyle/>
        <a:p>
          <a:r>
            <a:rPr lang="ru-RU" sz="1800" b="1" dirty="0" smtClean="0"/>
            <a:t>о себе в адресе почты</a:t>
          </a:r>
          <a:endParaRPr lang="ru-RU" sz="1800" b="1" dirty="0"/>
        </a:p>
      </dgm:t>
    </dgm:pt>
    <dgm:pt modelId="{E88B39CB-2BF2-4DA1-B1E1-7395A2A31D22}" type="parTrans" cxnId="{9259BB76-15D0-4CFC-A781-C2C4D47CAC4F}">
      <dgm:prSet/>
      <dgm:spPr/>
      <dgm:t>
        <a:bodyPr/>
        <a:lstStyle/>
        <a:p>
          <a:endParaRPr lang="ru-RU"/>
        </a:p>
      </dgm:t>
    </dgm:pt>
    <dgm:pt modelId="{0BDA484C-C3E8-445A-B6FD-EFA385ABEFEA}" type="sibTrans" cxnId="{9259BB76-15D0-4CFC-A781-C2C4D47CAC4F}">
      <dgm:prSet/>
      <dgm:spPr/>
      <dgm:t>
        <a:bodyPr/>
        <a:lstStyle/>
        <a:p>
          <a:endParaRPr lang="ru-RU"/>
        </a:p>
      </dgm:t>
    </dgm:pt>
    <dgm:pt modelId="{E60E8C48-953C-4C07-AC3D-CECB62FF745F}">
      <dgm:prSet custT="1"/>
      <dgm:spPr/>
      <dgm:t>
        <a:bodyPr/>
        <a:lstStyle/>
        <a:p>
          <a:pPr algn="l">
            <a:lnSpc>
              <a:spcPts val="1760"/>
            </a:lnSpc>
          </a:pPr>
          <a:r>
            <a:rPr lang="ru-RU" sz="1800" b="1" dirty="0" smtClean="0"/>
            <a:t>сложную двухэтапную авторизацию</a:t>
          </a:r>
          <a:endParaRPr lang="ru-RU" sz="1800" b="1" dirty="0"/>
        </a:p>
      </dgm:t>
    </dgm:pt>
    <dgm:pt modelId="{3DB19B53-C0C3-40A3-985B-D9890FBB0AC8}" type="parTrans" cxnId="{3E09AD43-D20E-45A9-86D4-8B43B7498A81}">
      <dgm:prSet/>
      <dgm:spPr/>
      <dgm:t>
        <a:bodyPr/>
        <a:lstStyle/>
        <a:p>
          <a:endParaRPr lang="ru-RU"/>
        </a:p>
      </dgm:t>
    </dgm:pt>
    <dgm:pt modelId="{C715CE7A-0B91-48BF-9DF2-3053800E7860}" type="sibTrans" cxnId="{3E09AD43-D20E-45A9-86D4-8B43B7498A81}">
      <dgm:prSet/>
      <dgm:spPr/>
      <dgm:t>
        <a:bodyPr/>
        <a:lstStyle/>
        <a:p>
          <a:endParaRPr lang="ru-RU"/>
        </a:p>
      </dgm:t>
    </dgm:pt>
    <dgm:pt modelId="{6259684B-C207-43DD-9B53-A7903F11AA57}">
      <dgm:prSet custT="1"/>
      <dgm:spPr/>
      <dgm:t>
        <a:bodyPr/>
        <a:lstStyle/>
        <a:p>
          <a:r>
            <a:rPr lang="ru-RU" sz="1800" b="1" dirty="0" smtClean="0"/>
            <a:t>сложный пароль</a:t>
          </a:r>
          <a:endParaRPr lang="ru-RU" sz="1800" b="1" dirty="0"/>
        </a:p>
      </dgm:t>
    </dgm:pt>
    <dgm:pt modelId="{D13A0217-8A3C-4172-B7AF-7B1E12A79158}" type="parTrans" cxnId="{CC7C8251-E737-4BF3-8700-04D43C12F897}">
      <dgm:prSet/>
      <dgm:spPr/>
      <dgm:t>
        <a:bodyPr/>
        <a:lstStyle/>
        <a:p>
          <a:endParaRPr lang="ru-RU"/>
        </a:p>
      </dgm:t>
    </dgm:pt>
    <dgm:pt modelId="{6BF27735-A944-4B9C-9255-DD4D3CD889F1}" type="sibTrans" cxnId="{CC7C8251-E737-4BF3-8700-04D43C12F897}">
      <dgm:prSet/>
      <dgm:spPr/>
      <dgm:t>
        <a:bodyPr/>
        <a:lstStyle/>
        <a:p>
          <a:endParaRPr lang="ru-RU"/>
        </a:p>
      </dgm:t>
    </dgm:pt>
    <dgm:pt modelId="{126E594F-5195-473D-A396-F604EC6AEC35}">
      <dgm:prSet custT="1"/>
      <dgm:spPr/>
      <dgm:t>
        <a:bodyPr/>
        <a:lstStyle/>
        <a:p>
          <a:r>
            <a:rPr lang="ru-RU" sz="1800" b="1" dirty="0" smtClean="0"/>
            <a:t>проверочный вопрос</a:t>
          </a:r>
          <a:endParaRPr lang="ru-RU" sz="1800" b="1" dirty="0"/>
        </a:p>
      </dgm:t>
    </dgm:pt>
    <dgm:pt modelId="{CBB090B1-F3CB-4998-B34C-B9D58B90CD4D}" type="parTrans" cxnId="{A532E93B-DBB4-4C6B-AD0D-D14CA134ECC6}">
      <dgm:prSet/>
      <dgm:spPr/>
      <dgm:t>
        <a:bodyPr/>
        <a:lstStyle/>
        <a:p>
          <a:endParaRPr lang="ru-RU"/>
        </a:p>
      </dgm:t>
    </dgm:pt>
    <dgm:pt modelId="{8BF14B1B-745B-4A39-92BC-B3DAB5644175}" type="sibTrans" cxnId="{A532E93B-DBB4-4C6B-AD0D-D14CA134ECC6}">
      <dgm:prSet/>
      <dgm:spPr/>
      <dgm:t>
        <a:bodyPr/>
        <a:lstStyle/>
        <a:p>
          <a:endParaRPr lang="ru-RU"/>
        </a:p>
      </dgm:t>
    </dgm:pt>
    <dgm:pt modelId="{F0109601-ADE4-4FE7-8C43-B039F44504AE}">
      <dgm:prSet custT="1"/>
      <dgm:spPr/>
      <dgm:t>
        <a:bodyPr/>
        <a:lstStyle/>
        <a:p>
          <a:r>
            <a:rPr lang="ru-RU" sz="1800" b="1" dirty="0" smtClean="0"/>
            <a:t>несколько почтовых ящиков</a:t>
          </a:r>
          <a:endParaRPr lang="ru-RU" sz="1800" b="1" dirty="0"/>
        </a:p>
      </dgm:t>
    </dgm:pt>
    <dgm:pt modelId="{3D9B66EC-6050-478F-BF51-5B1C70FE3C6A}" type="parTrans" cxnId="{EF24B092-49D0-4965-BC9F-A910CE231EE6}">
      <dgm:prSet/>
      <dgm:spPr/>
      <dgm:t>
        <a:bodyPr/>
        <a:lstStyle/>
        <a:p>
          <a:endParaRPr lang="ru-RU"/>
        </a:p>
      </dgm:t>
    </dgm:pt>
    <dgm:pt modelId="{A6D78356-2DC7-445C-A60E-23F1EC967728}" type="sibTrans" cxnId="{EF24B092-49D0-4965-BC9F-A910CE231EE6}">
      <dgm:prSet/>
      <dgm:spPr/>
      <dgm:t>
        <a:bodyPr/>
        <a:lstStyle/>
        <a:p>
          <a:endParaRPr lang="ru-RU"/>
        </a:p>
      </dgm:t>
    </dgm:pt>
    <dgm:pt modelId="{69E59616-7D3B-4E47-A81F-2DA0358A52AA}">
      <dgm:prSet custT="1"/>
      <dgm:spPr/>
      <dgm:t>
        <a:bodyPr/>
        <a:lstStyle/>
        <a:p>
          <a:r>
            <a:rPr lang="ru-RU" sz="1800" b="1" dirty="0" smtClean="0"/>
            <a:t>вложения писем</a:t>
          </a:r>
          <a:endParaRPr lang="ru-RU" sz="1800" b="1" dirty="0"/>
        </a:p>
      </dgm:t>
    </dgm:pt>
    <dgm:pt modelId="{69C61165-CD04-40DB-BC84-2BD01076C6BE}" type="parTrans" cxnId="{08D82D89-776C-40C7-A589-948F370B1EC5}">
      <dgm:prSet/>
      <dgm:spPr/>
      <dgm:t>
        <a:bodyPr/>
        <a:lstStyle/>
        <a:p>
          <a:endParaRPr lang="ru-RU"/>
        </a:p>
      </dgm:t>
    </dgm:pt>
    <dgm:pt modelId="{BEDD1B52-31DF-4D20-B9D2-EBBDDB95F812}" type="sibTrans" cxnId="{08D82D89-776C-40C7-A589-948F370B1EC5}">
      <dgm:prSet/>
      <dgm:spPr/>
      <dgm:t>
        <a:bodyPr/>
        <a:lstStyle/>
        <a:p>
          <a:endParaRPr lang="ru-RU"/>
        </a:p>
      </dgm:t>
    </dgm:pt>
    <dgm:pt modelId="{E378817E-57AF-4AD4-9C14-E5936EC63FB6}" type="pres">
      <dgm:prSet presAssocID="{C33D94EF-DB70-47D5-A8BE-A8F7D513AF9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79B6346-8F97-4535-B5C8-45FC96D658F8}" type="pres">
      <dgm:prSet presAssocID="{F469A23F-6F2F-492E-AB0A-1CC8E0085D16}" presName="linNode" presStyleCnt="0"/>
      <dgm:spPr/>
    </dgm:pt>
    <dgm:pt modelId="{6D44C91E-EE2C-44C5-A007-F9E811783275}" type="pres">
      <dgm:prSet presAssocID="{F469A23F-6F2F-492E-AB0A-1CC8E0085D16}" presName="parentShp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E295D0-83A6-40A3-BA35-4E525595EE89}" type="pres">
      <dgm:prSet presAssocID="{F469A23F-6F2F-492E-AB0A-1CC8E0085D16}" presName="childShp" presStyleLbl="b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A750FC-D8CC-495C-8A5F-38DC8774785D}" type="pres">
      <dgm:prSet presAssocID="{F7D4730E-E1C1-4B4A-B96A-4845DCD3251F}" presName="spacing" presStyleCnt="0"/>
      <dgm:spPr/>
    </dgm:pt>
    <dgm:pt modelId="{DF4E606E-F20E-4092-94DF-BD31832436F1}" type="pres">
      <dgm:prSet presAssocID="{F334F82A-CB9B-4264-8C6C-7E61FD0EC909}" presName="linNode" presStyleCnt="0"/>
      <dgm:spPr/>
    </dgm:pt>
    <dgm:pt modelId="{4B25EA90-CA18-485E-BD0B-78F1FD5BEF66}" type="pres">
      <dgm:prSet presAssocID="{F334F82A-CB9B-4264-8C6C-7E61FD0EC909}" presName="parentShp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63D584-BABA-4F8E-BBA6-3AF7CF88A3FA}" type="pres">
      <dgm:prSet presAssocID="{F334F82A-CB9B-4264-8C6C-7E61FD0EC909}" presName="childShp" presStyleLbl="b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3CA453-DF30-4610-B283-197CCF9C184E}" type="pres">
      <dgm:prSet presAssocID="{899F29E5-4FE1-4444-933B-5691380F6107}" presName="spacing" presStyleCnt="0"/>
      <dgm:spPr/>
    </dgm:pt>
    <dgm:pt modelId="{FF420861-3777-40A9-AF0E-D81F865808A4}" type="pres">
      <dgm:prSet presAssocID="{ECD64499-8D35-435D-A00D-75B7AFDDCE5A}" presName="linNode" presStyleCnt="0"/>
      <dgm:spPr/>
    </dgm:pt>
    <dgm:pt modelId="{90C30AEC-03E7-4257-AB1B-BC4472927BF9}" type="pres">
      <dgm:prSet presAssocID="{ECD64499-8D35-435D-A00D-75B7AFDDCE5A}" presName="parentShp" presStyleLbl="node1" presStyleIdx="2" presStyleCnt="8" custLinFactNeighborX="-2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869333-48C4-4AB0-B7E3-4742CB85F52A}" type="pres">
      <dgm:prSet presAssocID="{ECD64499-8D35-435D-A00D-75B7AFDDCE5A}" presName="childShp" presStyleLbl="b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8D3DFB-9184-498D-A211-E3BDB87962C2}" type="pres">
      <dgm:prSet presAssocID="{F6629C1D-541B-4685-AE0A-67DEC573859B}" presName="spacing" presStyleCnt="0"/>
      <dgm:spPr/>
    </dgm:pt>
    <dgm:pt modelId="{2012343E-67A7-46D6-BB23-A69230D63456}" type="pres">
      <dgm:prSet presAssocID="{C8C56E25-C164-4FA6-898F-327A07C4A188}" presName="linNode" presStyleCnt="0"/>
      <dgm:spPr/>
    </dgm:pt>
    <dgm:pt modelId="{AB5025CA-295E-4EB3-9806-71487A50B995}" type="pres">
      <dgm:prSet presAssocID="{C8C56E25-C164-4FA6-898F-327A07C4A188}" presName="parentShp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472873-829E-41FD-A7D5-17FA07848E31}" type="pres">
      <dgm:prSet presAssocID="{C8C56E25-C164-4FA6-898F-327A07C4A188}" presName="childShp" presStyleLbl="b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5BB112-D608-4414-9757-E56918246E1D}" type="pres">
      <dgm:prSet presAssocID="{28E3ABB6-BB8E-4B82-9E7B-280477B9113C}" presName="spacing" presStyleCnt="0"/>
      <dgm:spPr/>
    </dgm:pt>
    <dgm:pt modelId="{BC98B523-C6B5-4FBF-AF7C-7990703796BE}" type="pres">
      <dgm:prSet presAssocID="{AEA58475-1A47-4435-B1BB-EB6625C09F41}" presName="linNode" presStyleCnt="0"/>
      <dgm:spPr/>
    </dgm:pt>
    <dgm:pt modelId="{CE6E918D-8B33-413D-9D79-268C242B152B}" type="pres">
      <dgm:prSet presAssocID="{AEA58475-1A47-4435-B1BB-EB6625C09F41}" presName="parentShp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1819F5-5984-46AF-B191-E8A05E7DBC5D}" type="pres">
      <dgm:prSet presAssocID="{AEA58475-1A47-4435-B1BB-EB6625C09F41}" presName="childShp" presStyleLbl="b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323668-5B33-4B6A-BCD4-BE2B531DEDE2}" type="pres">
      <dgm:prSet presAssocID="{E3F0EB97-D9DC-4315-B04F-8C7B7773CE46}" presName="spacing" presStyleCnt="0"/>
      <dgm:spPr/>
    </dgm:pt>
    <dgm:pt modelId="{3D93F3D7-C49F-4CB3-A119-F133CFC11997}" type="pres">
      <dgm:prSet presAssocID="{96CF34CA-20F1-419B-B575-5CC6A26C20B7}" presName="linNode" presStyleCnt="0"/>
      <dgm:spPr/>
    </dgm:pt>
    <dgm:pt modelId="{F59AC8FB-7D69-4790-AA08-DEA24CFB0CE1}" type="pres">
      <dgm:prSet presAssocID="{96CF34CA-20F1-419B-B575-5CC6A26C20B7}" presName="parentShp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F644B3-0CDD-45C2-8B6F-588EE63BCFE2}" type="pres">
      <dgm:prSet presAssocID="{96CF34CA-20F1-419B-B575-5CC6A26C20B7}" presName="childShp" presStyleLbl="b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851174-DA1E-4DDD-92D8-AD0F5625C0D0}" type="pres">
      <dgm:prSet presAssocID="{E190F2DC-528D-4040-9EDA-2AFA5D3D78DF}" presName="spacing" presStyleCnt="0"/>
      <dgm:spPr/>
    </dgm:pt>
    <dgm:pt modelId="{951AC336-2BC6-4B23-A9D7-1CAE1E126CAA}" type="pres">
      <dgm:prSet presAssocID="{8C227B51-DEAA-4FB8-92EA-E1E98C2F02FF}" presName="linNode" presStyleCnt="0"/>
      <dgm:spPr/>
    </dgm:pt>
    <dgm:pt modelId="{2EA7A070-600C-4563-8AD6-D05F56D415C4}" type="pres">
      <dgm:prSet presAssocID="{8C227B51-DEAA-4FB8-92EA-E1E98C2F02FF}" presName="parentShp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326121-67F1-47E5-B682-19A7C9A1CF50}" type="pres">
      <dgm:prSet presAssocID="{8C227B51-DEAA-4FB8-92EA-E1E98C2F02FF}" presName="childShp" presStyleLbl="b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F9A6D2-BAED-425A-BB13-64DAB4130BC3}" type="pres">
      <dgm:prSet presAssocID="{EC927494-9B11-4FB1-974A-DE737C10CF29}" presName="spacing" presStyleCnt="0"/>
      <dgm:spPr/>
    </dgm:pt>
    <dgm:pt modelId="{405FD14F-34E9-435E-B05B-ABCC36DF0481}" type="pres">
      <dgm:prSet presAssocID="{BBCD34B8-8642-470F-BE00-6EDA630B1486}" presName="linNode" presStyleCnt="0"/>
      <dgm:spPr/>
    </dgm:pt>
    <dgm:pt modelId="{F25FE17C-778C-4BC0-99AB-8226E6270746}" type="pres">
      <dgm:prSet presAssocID="{BBCD34B8-8642-470F-BE00-6EDA630B1486}" presName="parentShp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526B76-17D4-4B27-BC1E-EB6FFE8C9E14}" type="pres">
      <dgm:prSet presAssocID="{BBCD34B8-8642-470F-BE00-6EDA630B1486}" presName="childShp" presStyleLbl="b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32E93B-DBB4-4C6B-AD0D-D14CA134ECC6}" srcId="{AEA58475-1A47-4435-B1BB-EB6625C09F41}" destId="{126E594F-5195-473D-A396-F604EC6AEC35}" srcOrd="0" destOrd="0" parTransId="{CBB090B1-F3CB-4998-B34C-B9D58B90CD4D}" sibTransId="{8BF14B1B-745B-4A39-92BC-B3DAB5644175}"/>
    <dgm:cxn modelId="{0526FD71-58F6-4F5E-B0E0-B79BD76307DE}" srcId="{BBCD34B8-8642-470F-BE00-6EDA630B1486}" destId="{D2361B58-EF8E-4F62-B04A-6FA921D6ACFF}" srcOrd="0" destOrd="0" parTransId="{419993F4-FFE2-4197-97A4-5C73AD6D6EAD}" sibTransId="{E5248261-159E-42E6-BB37-DD73CB7BCE3C}"/>
    <dgm:cxn modelId="{DCFD6EC2-8196-43CE-8131-2793A3895C06}" srcId="{C33D94EF-DB70-47D5-A8BE-A8F7D513AF9D}" destId="{F334F82A-CB9B-4264-8C6C-7E61FD0EC909}" srcOrd="1" destOrd="0" parTransId="{5FF65202-EC0C-4EE1-A231-C95F26D6B5BF}" sibTransId="{899F29E5-4FE1-4444-933B-5691380F6107}"/>
    <dgm:cxn modelId="{67FFA6AC-1756-4597-A4C7-0ACB392EE965}" srcId="{C33D94EF-DB70-47D5-A8BE-A8F7D513AF9D}" destId="{AEA58475-1A47-4435-B1BB-EB6625C09F41}" srcOrd="4" destOrd="0" parTransId="{24FC1B0B-A207-4D27-BEB5-CA7612FA904D}" sibTransId="{E3F0EB97-D9DC-4315-B04F-8C7B7773CE46}"/>
    <dgm:cxn modelId="{6B6F6D80-CBF3-4065-9ED6-E3AE3287C90D}" srcId="{F469A23F-6F2F-492E-AB0A-1CC8E0085D16}" destId="{0E7D0786-FEC5-4DDE-A0DD-1823941F58D1}" srcOrd="0" destOrd="0" parTransId="{708DD783-7BF5-429D-8B9A-4B8A4AE36183}" sibTransId="{B3ADAEEE-8FF9-4A65-8280-4610A8493A42}"/>
    <dgm:cxn modelId="{E20B40C6-C2D8-4BAE-B549-9986D61E5335}" type="presOf" srcId="{2210C02B-57CA-4A96-8157-44A7494089D0}" destId="{2363D584-BABA-4F8E-BBA6-3AF7CF88A3FA}" srcOrd="0" destOrd="0" presId="urn:microsoft.com/office/officeart/2005/8/layout/vList6"/>
    <dgm:cxn modelId="{C9AC7D88-5864-4D21-B208-8FF082BE4CC7}" srcId="{C33D94EF-DB70-47D5-A8BE-A8F7D513AF9D}" destId="{BBCD34B8-8642-470F-BE00-6EDA630B1486}" srcOrd="7" destOrd="0" parTransId="{B93FEC0C-2637-490F-AA15-3DB1827BA9BD}" sibTransId="{713C8046-80A6-4FFD-9285-FFF092452511}"/>
    <dgm:cxn modelId="{DAC6114A-7459-403A-8E46-442C49519674}" type="presOf" srcId="{F469A23F-6F2F-492E-AB0A-1CC8E0085D16}" destId="{6D44C91E-EE2C-44C5-A007-F9E811783275}" srcOrd="0" destOrd="0" presId="urn:microsoft.com/office/officeart/2005/8/layout/vList6"/>
    <dgm:cxn modelId="{08D82D89-776C-40C7-A589-948F370B1EC5}" srcId="{8C227B51-DEAA-4FB8-92EA-E1E98C2F02FF}" destId="{69E59616-7D3B-4E47-A81F-2DA0358A52AA}" srcOrd="0" destOrd="0" parTransId="{69C61165-CD04-40DB-BC84-2BD01076C6BE}" sibTransId="{BEDD1B52-31DF-4D20-B9D2-EBBDDB95F812}"/>
    <dgm:cxn modelId="{124E4EFE-8C94-45CF-BE11-B485B3AED554}" srcId="{C33D94EF-DB70-47D5-A8BE-A8F7D513AF9D}" destId="{ECD64499-8D35-435D-A00D-75B7AFDDCE5A}" srcOrd="2" destOrd="0" parTransId="{92BD8D64-7474-4D72-A201-B0F7E37B397B}" sibTransId="{F6629C1D-541B-4685-AE0A-67DEC573859B}"/>
    <dgm:cxn modelId="{C5FAEC50-FCEC-46D9-9430-7E7CD067733A}" srcId="{C33D94EF-DB70-47D5-A8BE-A8F7D513AF9D}" destId="{96CF34CA-20F1-419B-B575-5CC6A26C20B7}" srcOrd="5" destOrd="0" parTransId="{314EA11B-7729-4094-A9AF-CE62EA8CDD33}" sibTransId="{E190F2DC-528D-4040-9EDA-2AFA5D3D78DF}"/>
    <dgm:cxn modelId="{8B2BD247-11FD-4B25-85DD-C3275C9CA224}" type="presOf" srcId="{E60E8C48-953C-4C07-AC3D-CECB62FF745F}" destId="{C6869333-48C4-4AB0-B7E3-4742CB85F52A}" srcOrd="0" destOrd="0" presId="urn:microsoft.com/office/officeart/2005/8/layout/vList6"/>
    <dgm:cxn modelId="{ECC251F6-F423-40C2-BD6D-B4259AC153CE}" srcId="{C33D94EF-DB70-47D5-A8BE-A8F7D513AF9D}" destId="{C8C56E25-C164-4FA6-898F-327A07C4A188}" srcOrd="3" destOrd="0" parTransId="{A471C0B7-BD97-4BEA-95A1-126DE421F059}" sibTransId="{28E3ABB6-BB8E-4B82-9E7B-280477B9113C}"/>
    <dgm:cxn modelId="{9259BB76-15D0-4CFC-A781-C2C4D47CAC4F}" srcId="{F334F82A-CB9B-4264-8C6C-7E61FD0EC909}" destId="{2210C02B-57CA-4A96-8157-44A7494089D0}" srcOrd="0" destOrd="0" parTransId="{E88B39CB-2BF2-4DA1-B1E1-7395A2A31D22}" sibTransId="{0BDA484C-C3E8-445A-B6FD-EFA385ABEFEA}"/>
    <dgm:cxn modelId="{EF24B092-49D0-4965-BC9F-A910CE231EE6}" srcId="{96CF34CA-20F1-419B-B575-5CC6A26C20B7}" destId="{F0109601-ADE4-4FE7-8C43-B039F44504AE}" srcOrd="0" destOrd="0" parTransId="{3D9B66EC-6050-478F-BF51-5B1C70FE3C6A}" sibTransId="{A6D78356-2DC7-445C-A60E-23F1EC967728}"/>
    <dgm:cxn modelId="{5895163F-3D4C-46EC-A255-4B808BCF55A9}" type="presOf" srcId="{F0109601-ADE4-4FE7-8C43-B039F44504AE}" destId="{5AF644B3-0CDD-45C2-8B6F-588EE63BCFE2}" srcOrd="0" destOrd="0" presId="urn:microsoft.com/office/officeart/2005/8/layout/vList6"/>
    <dgm:cxn modelId="{1A6BE68C-16AE-4AC1-A20F-7C5E25181CAE}" type="presOf" srcId="{AEA58475-1A47-4435-B1BB-EB6625C09F41}" destId="{CE6E918D-8B33-413D-9D79-268C242B152B}" srcOrd="0" destOrd="0" presId="urn:microsoft.com/office/officeart/2005/8/layout/vList6"/>
    <dgm:cxn modelId="{D5C0B91C-4462-4CC6-9C27-C1A8FE454FC1}" type="presOf" srcId="{D2361B58-EF8E-4F62-B04A-6FA921D6ACFF}" destId="{8E526B76-17D4-4B27-BC1E-EB6FFE8C9E14}" srcOrd="0" destOrd="0" presId="urn:microsoft.com/office/officeart/2005/8/layout/vList6"/>
    <dgm:cxn modelId="{38BE5AC8-9C7E-4247-9CCA-6D988A65E2AF}" type="presOf" srcId="{69E59616-7D3B-4E47-A81F-2DA0358A52AA}" destId="{2A326121-67F1-47E5-B682-19A7C9A1CF50}" srcOrd="0" destOrd="0" presId="urn:microsoft.com/office/officeart/2005/8/layout/vList6"/>
    <dgm:cxn modelId="{327C38B5-D5DA-4144-89F4-240C2C6CE778}" type="presOf" srcId="{F334F82A-CB9B-4264-8C6C-7E61FD0EC909}" destId="{4B25EA90-CA18-485E-BD0B-78F1FD5BEF66}" srcOrd="0" destOrd="0" presId="urn:microsoft.com/office/officeart/2005/8/layout/vList6"/>
    <dgm:cxn modelId="{76D82AB7-E0F2-4276-8E5A-035E54C4E77F}" type="presOf" srcId="{8C227B51-DEAA-4FB8-92EA-E1E98C2F02FF}" destId="{2EA7A070-600C-4563-8AD6-D05F56D415C4}" srcOrd="0" destOrd="0" presId="urn:microsoft.com/office/officeart/2005/8/layout/vList6"/>
    <dgm:cxn modelId="{A70435FA-3E97-49BE-BDB3-E6F38AA88C25}" srcId="{C33D94EF-DB70-47D5-A8BE-A8F7D513AF9D}" destId="{8C227B51-DEAA-4FB8-92EA-E1E98C2F02FF}" srcOrd="6" destOrd="0" parTransId="{5738A2F0-9116-4A1B-A10C-1E3B7C9D1380}" sibTransId="{EC927494-9B11-4FB1-974A-DE737C10CF29}"/>
    <dgm:cxn modelId="{3E09AD43-D20E-45A9-86D4-8B43B7498A81}" srcId="{ECD64499-8D35-435D-A00D-75B7AFDDCE5A}" destId="{E60E8C48-953C-4C07-AC3D-CECB62FF745F}" srcOrd="0" destOrd="0" parTransId="{3DB19B53-C0C3-40A3-985B-D9890FBB0AC8}" sibTransId="{C715CE7A-0B91-48BF-9DF2-3053800E7860}"/>
    <dgm:cxn modelId="{DA34ABC6-A149-4F53-9FBD-F644F958748C}" type="presOf" srcId="{C33D94EF-DB70-47D5-A8BE-A8F7D513AF9D}" destId="{E378817E-57AF-4AD4-9C14-E5936EC63FB6}" srcOrd="0" destOrd="0" presId="urn:microsoft.com/office/officeart/2005/8/layout/vList6"/>
    <dgm:cxn modelId="{130D0C3A-F1DE-49BE-8F90-83DB63D943DF}" type="presOf" srcId="{6259684B-C207-43DD-9B53-A7903F11AA57}" destId="{9D472873-829E-41FD-A7D5-17FA07848E31}" srcOrd="0" destOrd="0" presId="urn:microsoft.com/office/officeart/2005/8/layout/vList6"/>
    <dgm:cxn modelId="{1257BC55-3F4E-4878-AEEB-50ABC231BCF2}" type="presOf" srcId="{96CF34CA-20F1-419B-B575-5CC6A26C20B7}" destId="{F59AC8FB-7D69-4790-AA08-DEA24CFB0CE1}" srcOrd="0" destOrd="0" presId="urn:microsoft.com/office/officeart/2005/8/layout/vList6"/>
    <dgm:cxn modelId="{FF00162D-2F62-4639-A536-E7EF2203EF79}" type="presOf" srcId="{ECD64499-8D35-435D-A00D-75B7AFDDCE5A}" destId="{90C30AEC-03E7-4257-AB1B-BC4472927BF9}" srcOrd="0" destOrd="0" presId="urn:microsoft.com/office/officeart/2005/8/layout/vList6"/>
    <dgm:cxn modelId="{8BAD51B5-7982-4DE9-BA86-5C11BBDE6B99}" type="presOf" srcId="{C8C56E25-C164-4FA6-898F-327A07C4A188}" destId="{AB5025CA-295E-4EB3-9806-71487A50B995}" srcOrd="0" destOrd="0" presId="urn:microsoft.com/office/officeart/2005/8/layout/vList6"/>
    <dgm:cxn modelId="{C29CA57B-4E4A-4978-BB93-B72FFB61C135}" type="presOf" srcId="{BBCD34B8-8642-470F-BE00-6EDA630B1486}" destId="{F25FE17C-778C-4BC0-99AB-8226E6270746}" srcOrd="0" destOrd="0" presId="urn:microsoft.com/office/officeart/2005/8/layout/vList6"/>
    <dgm:cxn modelId="{A7F6EEEA-85BE-4F35-B3FA-CA7B4BEB16B6}" type="presOf" srcId="{0E7D0786-FEC5-4DDE-A0DD-1823941F58D1}" destId="{2CE295D0-83A6-40A3-BA35-4E525595EE89}" srcOrd="0" destOrd="0" presId="urn:microsoft.com/office/officeart/2005/8/layout/vList6"/>
    <dgm:cxn modelId="{ADFA9822-3504-4029-83F7-F13FE625DB4F}" srcId="{C33D94EF-DB70-47D5-A8BE-A8F7D513AF9D}" destId="{F469A23F-6F2F-492E-AB0A-1CC8E0085D16}" srcOrd="0" destOrd="0" parTransId="{82CC1C3F-0F6D-4BFF-ADA2-72ED62B50D2E}" sibTransId="{F7D4730E-E1C1-4B4A-B96A-4845DCD3251F}"/>
    <dgm:cxn modelId="{CC7C8251-E737-4BF3-8700-04D43C12F897}" srcId="{C8C56E25-C164-4FA6-898F-327A07C4A188}" destId="{6259684B-C207-43DD-9B53-A7903F11AA57}" srcOrd="0" destOrd="0" parTransId="{D13A0217-8A3C-4172-B7AF-7B1E12A79158}" sibTransId="{6BF27735-A944-4B9C-9255-DD4D3CD889F1}"/>
    <dgm:cxn modelId="{8A97D50D-53AB-4707-BF80-1B9B8E3343E4}" type="presOf" srcId="{126E594F-5195-473D-A396-F604EC6AEC35}" destId="{6F1819F5-5984-46AF-B191-E8A05E7DBC5D}" srcOrd="0" destOrd="0" presId="urn:microsoft.com/office/officeart/2005/8/layout/vList6"/>
    <dgm:cxn modelId="{7B15CD62-3A82-400C-96F9-5276B662BD57}" type="presParOf" srcId="{E378817E-57AF-4AD4-9C14-E5936EC63FB6}" destId="{D79B6346-8F97-4535-B5C8-45FC96D658F8}" srcOrd="0" destOrd="0" presId="urn:microsoft.com/office/officeart/2005/8/layout/vList6"/>
    <dgm:cxn modelId="{E3969A2F-7461-403F-B066-844FA0218BF3}" type="presParOf" srcId="{D79B6346-8F97-4535-B5C8-45FC96D658F8}" destId="{6D44C91E-EE2C-44C5-A007-F9E811783275}" srcOrd="0" destOrd="0" presId="urn:microsoft.com/office/officeart/2005/8/layout/vList6"/>
    <dgm:cxn modelId="{35100951-C7E2-4C82-B062-16F9B8671C5D}" type="presParOf" srcId="{D79B6346-8F97-4535-B5C8-45FC96D658F8}" destId="{2CE295D0-83A6-40A3-BA35-4E525595EE89}" srcOrd="1" destOrd="0" presId="urn:microsoft.com/office/officeart/2005/8/layout/vList6"/>
    <dgm:cxn modelId="{A2391344-DB65-4299-9E98-4B40CB639320}" type="presParOf" srcId="{E378817E-57AF-4AD4-9C14-E5936EC63FB6}" destId="{82A750FC-D8CC-495C-8A5F-38DC8774785D}" srcOrd="1" destOrd="0" presId="urn:microsoft.com/office/officeart/2005/8/layout/vList6"/>
    <dgm:cxn modelId="{2813628A-9EA0-4B5C-A08A-D0F40BECB55F}" type="presParOf" srcId="{E378817E-57AF-4AD4-9C14-E5936EC63FB6}" destId="{DF4E606E-F20E-4092-94DF-BD31832436F1}" srcOrd="2" destOrd="0" presId="urn:microsoft.com/office/officeart/2005/8/layout/vList6"/>
    <dgm:cxn modelId="{13B4A362-B294-4C46-8AF3-1B714905F8D7}" type="presParOf" srcId="{DF4E606E-F20E-4092-94DF-BD31832436F1}" destId="{4B25EA90-CA18-485E-BD0B-78F1FD5BEF66}" srcOrd="0" destOrd="0" presId="urn:microsoft.com/office/officeart/2005/8/layout/vList6"/>
    <dgm:cxn modelId="{376C4898-F749-4C22-9BCD-887DBAD2FDEA}" type="presParOf" srcId="{DF4E606E-F20E-4092-94DF-BD31832436F1}" destId="{2363D584-BABA-4F8E-BBA6-3AF7CF88A3FA}" srcOrd="1" destOrd="0" presId="urn:microsoft.com/office/officeart/2005/8/layout/vList6"/>
    <dgm:cxn modelId="{443757A3-F9F2-4EA5-8E68-EA21D1188438}" type="presParOf" srcId="{E378817E-57AF-4AD4-9C14-E5936EC63FB6}" destId="{173CA453-DF30-4610-B283-197CCF9C184E}" srcOrd="3" destOrd="0" presId="urn:microsoft.com/office/officeart/2005/8/layout/vList6"/>
    <dgm:cxn modelId="{AC6BD556-1710-4F11-A924-AE3F3734FFCA}" type="presParOf" srcId="{E378817E-57AF-4AD4-9C14-E5936EC63FB6}" destId="{FF420861-3777-40A9-AF0E-D81F865808A4}" srcOrd="4" destOrd="0" presId="urn:microsoft.com/office/officeart/2005/8/layout/vList6"/>
    <dgm:cxn modelId="{CEF3C759-E125-4FDE-8DC3-572C2EF924BB}" type="presParOf" srcId="{FF420861-3777-40A9-AF0E-D81F865808A4}" destId="{90C30AEC-03E7-4257-AB1B-BC4472927BF9}" srcOrd="0" destOrd="0" presId="urn:microsoft.com/office/officeart/2005/8/layout/vList6"/>
    <dgm:cxn modelId="{D8BA2188-F32A-43C7-9C94-2D5677A8D9CE}" type="presParOf" srcId="{FF420861-3777-40A9-AF0E-D81F865808A4}" destId="{C6869333-48C4-4AB0-B7E3-4742CB85F52A}" srcOrd="1" destOrd="0" presId="urn:microsoft.com/office/officeart/2005/8/layout/vList6"/>
    <dgm:cxn modelId="{7190B185-79A1-4473-BA95-66764670F3C1}" type="presParOf" srcId="{E378817E-57AF-4AD4-9C14-E5936EC63FB6}" destId="{178D3DFB-9184-498D-A211-E3BDB87962C2}" srcOrd="5" destOrd="0" presId="urn:microsoft.com/office/officeart/2005/8/layout/vList6"/>
    <dgm:cxn modelId="{3B3FCF7C-98B6-409E-B141-883FD340048A}" type="presParOf" srcId="{E378817E-57AF-4AD4-9C14-E5936EC63FB6}" destId="{2012343E-67A7-46D6-BB23-A69230D63456}" srcOrd="6" destOrd="0" presId="urn:microsoft.com/office/officeart/2005/8/layout/vList6"/>
    <dgm:cxn modelId="{AD76DDE8-D9CD-43A0-A6DA-FAAB34888A95}" type="presParOf" srcId="{2012343E-67A7-46D6-BB23-A69230D63456}" destId="{AB5025CA-295E-4EB3-9806-71487A50B995}" srcOrd="0" destOrd="0" presId="urn:microsoft.com/office/officeart/2005/8/layout/vList6"/>
    <dgm:cxn modelId="{03A4C5FA-6509-413E-9202-22084693D2C4}" type="presParOf" srcId="{2012343E-67A7-46D6-BB23-A69230D63456}" destId="{9D472873-829E-41FD-A7D5-17FA07848E31}" srcOrd="1" destOrd="0" presId="urn:microsoft.com/office/officeart/2005/8/layout/vList6"/>
    <dgm:cxn modelId="{48CFB741-E785-4E1C-B07F-D050D14153B1}" type="presParOf" srcId="{E378817E-57AF-4AD4-9C14-E5936EC63FB6}" destId="{D45BB112-D608-4414-9757-E56918246E1D}" srcOrd="7" destOrd="0" presId="urn:microsoft.com/office/officeart/2005/8/layout/vList6"/>
    <dgm:cxn modelId="{B7E6E62F-56E3-419A-A7D3-60257E95EB77}" type="presParOf" srcId="{E378817E-57AF-4AD4-9C14-E5936EC63FB6}" destId="{BC98B523-C6B5-4FBF-AF7C-7990703796BE}" srcOrd="8" destOrd="0" presId="urn:microsoft.com/office/officeart/2005/8/layout/vList6"/>
    <dgm:cxn modelId="{C4EF4F91-0E9C-48E6-B153-AD94F20D4D3D}" type="presParOf" srcId="{BC98B523-C6B5-4FBF-AF7C-7990703796BE}" destId="{CE6E918D-8B33-413D-9D79-268C242B152B}" srcOrd="0" destOrd="0" presId="urn:microsoft.com/office/officeart/2005/8/layout/vList6"/>
    <dgm:cxn modelId="{5396B1DD-47FA-414C-A41F-F1E1BF879C9D}" type="presParOf" srcId="{BC98B523-C6B5-4FBF-AF7C-7990703796BE}" destId="{6F1819F5-5984-46AF-B191-E8A05E7DBC5D}" srcOrd="1" destOrd="0" presId="urn:microsoft.com/office/officeart/2005/8/layout/vList6"/>
    <dgm:cxn modelId="{E89B94B6-3718-493D-9589-19A7C4633553}" type="presParOf" srcId="{E378817E-57AF-4AD4-9C14-E5936EC63FB6}" destId="{02323668-5B33-4B6A-BCD4-BE2B531DEDE2}" srcOrd="9" destOrd="0" presId="urn:microsoft.com/office/officeart/2005/8/layout/vList6"/>
    <dgm:cxn modelId="{A96AFCE2-7A97-4349-8482-3D2ED35D22D5}" type="presParOf" srcId="{E378817E-57AF-4AD4-9C14-E5936EC63FB6}" destId="{3D93F3D7-C49F-4CB3-A119-F133CFC11997}" srcOrd="10" destOrd="0" presId="urn:microsoft.com/office/officeart/2005/8/layout/vList6"/>
    <dgm:cxn modelId="{80260167-B2B2-4F5B-B8EF-B82B98BEB035}" type="presParOf" srcId="{3D93F3D7-C49F-4CB3-A119-F133CFC11997}" destId="{F59AC8FB-7D69-4790-AA08-DEA24CFB0CE1}" srcOrd="0" destOrd="0" presId="urn:microsoft.com/office/officeart/2005/8/layout/vList6"/>
    <dgm:cxn modelId="{386F1DC3-5A56-467A-913C-D645142BF3AF}" type="presParOf" srcId="{3D93F3D7-C49F-4CB3-A119-F133CFC11997}" destId="{5AF644B3-0CDD-45C2-8B6F-588EE63BCFE2}" srcOrd="1" destOrd="0" presId="urn:microsoft.com/office/officeart/2005/8/layout/vList6"/>
    <dgm:cxn modelId="{D6F84053-7001-4A46-8066-D0BA6428B5EB}" type="presParOf" srcId="{E378817E-57AF-4AD4-9C14-E5936EC63FB6}" destId="{B9851174-DA1E-4DDD-92D8-AD0F5625C0D0}" srcOrd="11" destOrd="0" presId="urn:microsoft.com/office/officeart/2005/8/layout/vList6"/>
    <dgm:cxn modelId="{4EA18011-8AAA-4F69-81B0-1393CE730623}" type="presParOf" srcId="{E378817E-57AF-4AD4-9C14-E5936EC63FB6}" destId="{951AC336-2BC6-4B23-A9D7-1CAE1E126CAA}" srcOrd="12" destOrd="0" presId="urn:microsoft.com/office/officeart/2005/8/layout/vList6"/>
    <dgm:cxn modelId="{2C4F56BB-B9CD-4C52-BD2B-E952CC68A50C}" type="presParOf" srcId="{951AC336-2BC6-4B23-A9D7-1CAE1E126CAA}" destId="{2EA7A070-600C-4563-8AD6-D05F56D415C4}" srcOrd="0" destOrd="0" presId="urn:microsoft.com/office/officeart/2005/8/layout/vList6"/>
    <dgm:cxn modelId="{EFEB4BF0-81B9-4735-9B1B-0890E44530D5}" type="presParOf" srcId="{951AC336-2BC6-4B23-A9D7-1CAE1E126CAA}" destId="{2A326121-67F1-47E5-B682-19A7C9A1CF50}" srcOrd="1" destOrd="0" presId="urn:microsoft.com/office/officeart/2005/8/layout/vList6"/>
    <dgm:cxn modelId="{0A272897-1B1B-4233-8396-BBA7E81BDCB5}" type="presParOf" srcId="{E378817E-57AF-4AD4-9C14-E5936EC63FB6}" destId="{3CF9A6D2-BAED-425A-BB13-64DAB4130BC3}" srcOrd="13" destOrd="0" presId="urn:microsoft.com/office/officeart/2005/8/layout/vList6"/>
    <dgm:cxn modelId="{938EA588-F852-486A-A1B5-81818D3D22D3}" type="presParOf" srcId="{E378817E-57AF-4AD4-9C14-E5936EC63FB6}" destId="{405FD14F-34E9-435E-B05B-ABCC36DF0481}" srcOrd="14" destOrd="0" presId="urn:microsoft.com/office/officeart/2005/8/layout/vList6"/>
    <dgm:cxn modelId="{3BE6456D-3BEC-4AEB-A9E0-E56E96ACAF26}" type="presParOf" srcId="{405FD14F-34E9-435E-B05B-ABCC36DF0481}" destId="{F25FE17C-778C-4BC0-99AB-8226E6270746}" srcOrd="0" destOrd="0" presId="urn:microsoft.com/office/officeart/2005/8/layout/vList6"/>
    <dgm:cxn modelId="{5D8F30DA-E904-4ABA-B57A-57E29FB268DD}" type="presParOf" srcId="{405FD14F-34E9-435E-B05B-ABCC36DF0481}" destId="{8E526B76-17D4-4B27-BC1E-EB6FFE8C9E1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33D94EF-DB70-47D5-A8BE-A8F7D513AF9D}" type="doc">
      <dgm:prSet loTypeId="urn:microsoft.com/office/officeart/2005/8/layout/vList6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F469A23F-6F2F-492E-AB0A-1CC8E0085D16}">
      <dgm:prSet phldrT="[Текст]"/>
      <dgm:spPr/>
      <dgm:t>
        <a:bodyPr/>
        <a:lstStyle/>
        <a:p>
          <a:r>
            <a:rPr lang="ru-RU" dirty="0" smtClean="0"/>
            <a:t>Выбери</a:t>
          </a:r>
          <a:endParaRPr lang="ru-RU" dirty="0"/>
        </a:p>
      </dgm:t>
    </dgm:pt>
    <dgm:pt modelId="{82CC1C3F-0F6D-4BFF-ADA2-72ED62B50D2E}" type="parTrans" cxnId="{ADFA9822-3504-4029-83F7-F13FE625DB4F}">
      <dgm:prSet/>
      <dgm:spPr/>
      <dgm:t>
        <a:bodyPr/>
        <a:lstStyle/>
        <a:p>
          <a:endParaRPr lang="ru-RU"/>
        </a:p>
      </dgm:t>
    </dgm:pt>
    <dgm:pt modelId="{F7D4730E-E1C1-4B4A-B96A-4845DCD3251F}" type="sibTrans" cxnId="{ADFA9822-3504-4029-83F7-F13FE625DB4F}">
      <dgm:prSet/>
      <dgm:spPr/>
      <dgm:t>
        <a:bodyPr/>
        <a:lstStyle/>
        <a:p>
          <a:endParaRPr lang="ru-RU"/>
        </a:p>
      </dgm:t>
    </dgm:pt>
    <dgm:pt modelId="{0E7D0786-FEC5-4DDE-A0DD-1823941F58D1}">
      <dgm:prSet phldrT="[Текст]" custT="1"/>
      <dgm:spPr/>
      <dgm:t>
        <a:bodyPr/>
        <a:lstStyle/>
        <a:p>
          <a:pPr algn="ctr">
            <a:lnSpc>
              <a:spcPts val="1760"/>
            </a:lnSpc>
          </a:pPr>
          <a:r>
            <a:rPr lang="ru-RU" sz="1800" b="1" dirty="0" smtClean="0"/>
            <a:t>правильный почтовый адрес</a:t>
          </a:r>
          <a:endParaRPr lang="ru-RU" sz="1800" b="1" dirty="0"/>
        </a:p>
      </dgm:t>
    </dgm:pt>
    <dgm:pt modelId="{708DD783-7BF5-429D-8B9A-4B8A4AE36183}" type="parTrans" cxnId="{6B6F6D80-CBF3-4065-9ED6-E3AE3287C90D}">
      <dgm:prSet/>
      <dgm:spPr/>
      <dgm:t>
        <a:bodyPr/>
        <a:lstStyle/>
        <a:p>
          <a:endParaRPr lang="ru-RU"/>
        </a:p>
      </dgm:t>
    </dgm:pt>
    <dgm:pt modelId="{B3ADAEEE-8FF9-4A65-8280-4610A8493A42}" type="sibTrans" cxnId="{6B6F6D80-CBF3-4065-9ED6-E3AE3287C90D}">
      <dgm:prSet/>
      <dgm:spPr/>
      <dgm:t>
        <a:bodyPr/>
        <a:lstStyle/>
        <a:p>
          <a:endParaRPr lang="ru-RU"/>
        </a:p>
      </dgm:t>
    </dgm:pt>
    <dgm:pt modelId="{BBCD34B8-8642-470F-BE00-6EDA630B1486}">
      <dgm:prSet phldrT="[Текст]"/>
      <dgm:spPr/>
      <dgm:t>
        <a:bodyPr/>
        <a:lstStyle/>
        <a:p>
          <a:r>
            <a:rPr lang="ru-RU" dirty="0" smtClean="0"/>
            <a:t>Выходи</a:t>
          </a:r>
          <a:endParaRPr lang="ru-RU" dirty="0"/>
        </a:p>
      </dgm:t>
    </dgm:pt>
    <dgm:pt modelId="{B93FEC0C-2637-490F-AA15-3DB1827BA9BD}" type="parTrans" cxnId="{C9AC7D88-5864-4D21-B208-8FF082BE4CC7}">
      <dgm:prSet/>
      <dgm:spPr/>
      <dgm:t>
        <a:bodyPr/>
        <a:lstStyle/>
        <a:p>
          <a:endParaRPr lang="ru-RU"/>
        </a:p>
      </dgm:t>
    </dgm:pt>
    <dgm:pt modelId="{713C8046-80A6-4FFD-9285-FFF092452511}" type="sibTrans" cxnId="{C9AC7D88-5864-4D21-B208-8FF082BE4CC7}">
      <dgm:prSet/>
      <dgm:spPr/>
      <dgm:t>
        <a:bodyPr/>
        <a:lstStyle/>
        <a:p>
          <a:endParaRPr lang="ru-RU"/>
        </a:p>
      </dgm:t>
    </dgm:pt>
    <dgm:pt modelId="{D2361B58-EF8E-4F62-B04A-6FA921D6ACFF}">
      <dgm:prSet phldrT="[Текст]" custT="1"/>
      <dgm:spPr/>
      <dgm:t>
        <a:bodyPr/>
        <a:lstStyle/>
        <a:p>
          <a:r>
            <a:rPr lang="ru-RU" sz="1800" b="1" dirty="0" smtClean="0"/>
            <a:t>из почты</a:t>
          </a:r>
          <a:endParaRPr lang="ru-RU" sz="1800" b="1" dirty="0"/>
        </a:p>
      </dgm:t>
    </dgm:pt>
    <dgm:pt modelId="{419993F4-FFE2-4197-97A4-5C73AD6D6EAD}" type="parTrans" cxnId="{0526FD71-58F6-4F5E-B0E0-B79BD76307DE}">
      <dgm:prSet/>
      <dgm:spPr/>
      <dgm:t>
        <a:bodyPr/>
        <a:lstStyle/>
        <a:p>
          <a:endParaRPr lang="ru-RU"/>
        </a:p>
      </dgm:t>
    </dgm:pt>
    <dgm:pt modelId="{E5248261-159E-42E6-BB37-DD73CB7BCE3C}" type="sibTrans" cxnId="{0526FD71-58F6-4F5E-B0E0-B79BD76307DE}">
      <dgm:prSet/>
      <dgm:spPr/>
      <dgm:t>
        <a:bodyPr/>
        <a:lstStyle/>
        <a:p>
          <a:endParaRPr lang="ru-RU"/>
        </a:p>
      </dgm:t>
    </dgm:pt>
    <dgm:pt modelId="{8C227B51-DEAA-4FB8-92EA-E1E98C2F02FF}">
      <dgm:prSet/>
      <dgm:spPr/>
      <dgm:t>
        <a:bodyPr/>
        <a:lstStyle/>
        <a:p>
          <a:r>
            <a:rPr lang="ru-RU" dirty="0" smtClean="0"/>
            <a:t>Не открывай</a:t>
          </a:r>
          <a:endParaRPr lang="ru-RU" dirty="0"/>
        </a:p>
      </dgm:t>
    </dgm:pt>
    <dgm:pt modelId="{5738A2F0-9116-4A1B-A10C-1E3B7C9D1380}" type="parTrans" cxnId="{A70435FA-3E97-49BE-BDB3-E6F38AA88C25}">
      <dgm:prSet/>
      <dgm:spPr/>
      <dgm:t>
        <a:bodyPr/>
        <a:lstStyle/>
        <a:p>
          <a:endParaRPr lang="ru-RU"/>
        </a:p>
      </dgm:t>
    </dgm:pt>
    <dgm:pt modelId="{EC927494-9B11-4FB1-974A-DE737C10CF29}" type="sibTrans" cxnId="{A70435FA-3E97-49BE-BDB3-E6F38AA88C25}">
      <dgm:prSet/>
      <dgm:spPr/>
      <dgm:t>
        <a:bodyPr/>
        <a:lstStyle/>
        <a:p>
          <a:endParaRPr lang="ru-RU"/>
        </a:p>
      </dgm:t>
    </dgm:pt>
    <dgm:pt modelId="{96CF34CA-20F1-419B-B575-5CC6A26C20B7}">
      <dgm:prSet/>
      <dgm:spPr/>
      <dgm:t>
        <a:bodyPr/>
        <a:lstStyle/>
        <a:p>
          <a:r>
            <a:rPr lang="ru-RU" dirty="0" smtClean="0"/>
            <a:t>Заведи</a:t>
          </a:r>
          <a:endParaRPr lang="ru-RU" dirty="0"/>
        </a:p>
      </dgm:t>
    </dgm:pt>
    <dgm:pt modelId="{314EA11B-7729-4094-A9AF-CE62EA8CDD33}" type="parTrans" cxnId="{C5FAEC50-FCEC-46D9-9430-7E7CD067733A}">
      <dgm:prSet/>
      <dgm:spPr/>
      <dgm:t>
        <a:bodyPr/>
        <a:lstStyle/>
        <a:p>
          <a:endParaRPr lang="ru-RU"/>
        </a:p>
      </dgm:t>
    </dgm:pt>
    <dgm:pt modelId="{E190F2DC-528D-4040-9EDA-2AFA5D3D78DF}" type="sibTrans" cxnId="{C5FAEC50-FCEC-46D9-9430-7E7CD067733A}">
      <dgm:prSet/>
      <dgm:spPr/>
      <dgm:t>
        <a:bodyPr/>
        <a:lstStyle/>
        <a:p>
          <a:endParaRPr lang="ru-RU"/>
        </a:p>
      </dgm:t>
    </dgm:pt>
    <dgm:pt modelId="{AEA58475-1A47-4435-B1BB-EB6625C09F41}">
      <dgm:prSet/>
      <dgm:spPr/>
      <dgm:t>
        <a:bodyPr/>
        <a:lstStyle/>
        <a:p>
          <a:r>
            <a:rPr lang="ru-RU" dirty="0" smtClean="0"/>
            <a:t>Используй</a:t>
          </a:r>
          <a:endParaRPr lang="ru-RU" dirty="0"/>
        </a:p>
      </dgm:t>
    </dgm:pt>
    <dgm:pt modelId="{24FC1B0B-A207-4D27-BEB5-CA7612FA904D}" type="parTrans" cxnId="{67FFA6AC-1756-4597-A4C7-0ACB392EE965}">
      <dgm:prSet/>
      <dgm:spPr/>
      <dgm:t>
        <a:bodyPr/>
        <a:lstStyle/>
        <a:p>
          <a:endParaRPr lang="ru-RU"/>
        </a:p>
      </dgm:t>
    </dgm:pt>
    <dgm:pt modelId="{E3F0EB97-D9DC-4315-B04F-8C7B7773CE46}" type="sibTrans" cxnId="{67FFA6AC-1756-4597-A4C7-0ACB392EE965}">
      <dgm:prSet/>
      <dgm:spPr/>
      <dgm:t>
        <a:bodyPr/>
        <a:lstStyle/>
        <a:p>
          <a:endParaRPr lang="ru-RU"/>
        </a:p>
      </dgm:t>
    </dgm:pt>
    <dgm:pt modelId="{C8C56E25-C164-4FA6-898F-327A07C4A188}">
      <dgm:prSet/>
      <dgm:spPr/>
      <dgm:t>
        <a:bodyPr/>
        <a:lstStyle/>
        <a:p>
          <a:r>
            <a:rPr lang="ru-RU" dirty="0" smtClean="0"/>
            <a:t>Выбери</a:t>
          </a:r>
          <a:endParaRPr lang="ru-RU" dirty="0"/>
        </a:p>
      </dgm:t>
    </dgm:pt>
    <dgm:pt modelId="{A471C0B7-BD97-4BEA-95A1-126DE421F059}" type="parTrans" cxnId="{ECC251F6-F423-40C2-BD6D-B4259AC153CE}">
      <dgm:prSet/>
      <dgm:spPr/>
      <dgm:t>
        <a:bodyPr/>
        <a:lstStyle/>
        <a:p>
          <a:endParaRPr lang="ru-RU"/>
        </a:p>
      </dgm:t>
    </dgm:pt>
    <dgm:pt modelId="{28E3ABB6-BB8E-4B82-9E7B-280477B9113C}" type="sibTrans" cxnId="{ECC251F6-F423-40C2-BD6D-B4259AC153CE}">
      <dgm:prSet/>
      <dgm:spPr/>
      <dgm:t>
        <a:bodyPr/>
        <a:lstStyle/>
        <a:p>
          <a:endParaRPr lang="ru-RU"/>
        </a:p>
      </dgm:t>
    </dgm:pt>
    <dgm:pt modelId="{ECD64499-8D35-435D-A00D-75B7AFDDCE5A}">
      <dgm:prSet/>
      <dgm:spPr/>
      <dgm:t>
        <a:bodyPr/>
        <a:lstStyle/>
        <a:p>
          <a:r>
            <a:rPr lang="ru-RU" dirty="0" smtClean="0"/>
            <a:t>Используй</a:t>
          </a:r>
          <a:endParaRPr lang="ru-RU" dirty="0"/>
        </a:p>
      </dgm:t>
    </dgm:pt>
    <dgm:pt modelId="{92BD8D64-7474-4D72-A201-B0F7E37B397B}" type="parTrans" cxnId="{124E4EFE-8C94-45CF-BE11-B485B3AED554}">
      <dgm:prSet/>
      <dgm:spPr/>
      <dgm:t>
        <a:bodyPr/>
        <a:lstStyle/>
        <a:p>
          <a:endParaRPr lang="ru-RU"/>
        </a:p>
      </dgm:t>
    </dgm:pt>
    <dgm:pt modelId="{F6629C1D-541B-4685-AE0A-67DEC573859B}" type="sibTrans" cxnId="{124E4EFE-8C94-45CF-BE11-B485B3AED554}">
      <dgm:prSet/>
      <dgm:spPr/>
      <dgm:t>
        <a:bodyPr/>
        <a:lstStyle/>
        <a:p>
          <a:endParaRPr lang="ru-RU"/>
        </a:p>
      </dgm:t>
    </dgm:pt>
    <dgm:pt modelId="{F334F82A-CB9B-4264-8C6C-7E61FD0EC909}">
      <dgm:prSet/>
      <dgm:spPr/>
      <dgm:t>
        <a:bodyPr/>
        <a:lstStyle/>
        <a:p>
          <a:r>
            <a:rPr lang="ru-RU" dirty="0" smtClean="0"/>
            <a:t>Не пиши</a:t>
          </a:r>
          <a:endParaRPr lang="ru-RU" dirty="0"/>
        </a:p>
      </dgm:t>
    </dgm:pt>
    <dgm:pt modelId="{5FF65202-EC0C-4EE1-A231-C95F26D6B5BF}" type="parTrans" cxnId="{DCFD6EC2-8196-43CE-8131-2793A3895C06}">
      <dgm:prSet/>
      <dgm:spPr/>
      <dgm:t>
        <a:bodyPr/>
        <a:lstStyle/>
        <a:p>
          <a:endParaRPr lang="ru-RU"/>
        </a:p>
      </dgm:t>
    </dgm:pt>
    <dgm:pt modelId="{899F29E5-4FE1-4444-933B-5691380F6107}" type="sibTrans" cxnId="{DCFD6EC2-8196-43CE-8131-2793A3895C06}">
      <dgm:prSet/>
      <dgm:spPr/>
      <dgm:t>
        <a:bodyPr/>
        <a:lstStyle/>
        <a:p>
          <a:endParaRPr lang="ru-RU"/>
        </a:p>
      </dgm:t>
    </dgm:pt>
    <dgm:pt modelId="{2210C02B-57CA-4A96-8157-44A7494089D0}">
      <dgm:prSet custT="1"/>
      <dgm:spPr/>
      <dgm:t>
        <a:bodyPr/>
        <a:lstStyle/>
        <a:p>
          <a:r>
            <a:rPr lang="ru-RU" sz="1800" b="1" dirty="0" smtClean="0"/>
            <a:t>о себе в адресе почты</a:t>
          </a:r>
          <a:endParaRPr lang="ru-RU" sz="1800" b="1" dirty="0"/>
        </a:p>
      </dgm:t>
    </dgm:pt>
    <dgm:pt modelId="{E88B39CB-2BF2-4DA1-B1E1-7395A2A31D22}" type="parTrans" cxnId="{9259BB76-15D0-4CFC-A781-C2C4D47CAC4F}">
      <dgm:prSet/>
      <dgm:spPr/>
      <dgm:t>
        <a:bodyPr/>
        <a:lstStyle/>
        <a:p>
          <a:endParaRPr lang="ru-RU"/>
        </a:p>
      </dgm:t>
    </dgm:pt>
    <dgm:pt modelId="{0BDA484C-C3E8-445A-B6FD-EFA385ABEFEA}" type="sibTrans" cxnId="{9259BB76-15D0-4CFC-A781-C2C4D47CAC4F}">
      <dgm:prSet/>
      <dgm:spPr/>
      <dgm:t>
        <a:bodyPr/>
        <a:lstStyle/>
        <a:p>
          <a:endParaRPr lang="ru-RU"/>
        </a:p>
      </dgm:t>
    </dgm:pt>
    <dgm:pt modelId="{E60E8C48-953C-4C07-AC3D-CECB62FF745F}">
      <dgm:prSet custT="1"/>
      <dgm:spPr/>
      <dgm:t>
        <a:bodyPr/>
        <a:lstStyle/>
        <a:p>
          <a:pPr algn="l">
            <a:lnSpc>
              <a:spcPts val="1760"/>
            </a:lnSpc>
          </a:pPr>
          <a:r>
            <a:rPr lang="ru-RU" sz="1800" b="1" dirty="0" smtClean="0"/>
            <a:t>сложную двухэтапную авторизацию</a:t>
          </a:r>
          <a:endParaRPr lang="ru-RU" sz="1800" b="1" dirty="0"/>
        </a:p>
      </dgm:t>
    </dgm:pt>
    <dgm:pt modelId="{3DB19B53-C0C3-40A3-985B-D9890FBB0AC8}" type="parTrans" cxnId="{3E09AD43-D20E-45A9-86D4-8B43B7498A81}">
      <dgm:prSet/>
      <dgm:spPr/>
      <dgm:t>
        <a:bodyPr/>
        <a:lstStyle/>
        <a:p>
          <a:endParaRPr lang="ru-RU"/>
        </a:p>
      </dgm:t>
    </dgm:pt>
    <dgm:pt modelId="{C715CE7A-0B91-48BF-9DF2-3053800E7860}" type="sibTrans" cxnId="{3E09AD43-D20E-45A9-86D4-8B43B7498A81}">
      <dgm:prSet/>
      <dgm:spPr/>
      <dgm:t>
        <a:bodyPr/>
        <a:lstStyle/>
        <a:p>
          <a:endParaRPr lang="ru-RU"/>
        </a:p>
      </dgm:t>
    </dgm:pt>
    <dgm:pt modelId="{6259684B-C207-43DD-9B53-A7903F11AA57}">
      <dgm:prSet custT="1"/>
      <dgm:spPr/>
      <dgm:t>
        <a:bodyPr/>
        <a:lstStyle/>
        <a:p>
          <a:r>
            <a:rPr lang="ru-RU" sz="1800" b="1" dirty="0" smtClean="0"/>
            <a:t>сложный пароль</a:t>
          </a:r>
          <a:endParaRPr lang="ru-RU" sz="1800" b="1" dirty="0"/>
        </a:p>
      </dgm:t>
    </dgm:pt>
    <dgm:pt modelId="{D13A0217-8A3C-4172-B7AF-7B1E12A79158}" type="parTrans" cxnId="{CC7C8251-E737-4BF3-8700-04D43C12F897}">
      <dgm:prSet/>
      <dgm:spPr/>
      <dgm:t>
        <a:bodyPr/>
        <a:lstStyle/>
        <a:p>
          <a:endParaRPr lang="ru-RU"/>
        </a:p>
      </dgm:t>
    </dgm:pt>
    <dgm:pt modelId="{6BF27735-A944-4B9C-9255-DD4D3CD889F1}" type="sibTrans" cxnId="{CC7C8251-E737-4BF3-8700-04D43C12F897}">
      <dgm:prSet/>
      <dgm:spPr/>
      <dgm:t>
        <a:bodyPr/>
        <a:lstStyle/>
        <a:p>
          <a:endParaRPr lang="ru-RU"/>
        </a:p>
      </dgm:t>
    </dgm:pt>
    <dgm:pt modelId="{126E594F-5195-473D-A396-F604EC6AEC35}">
      <dgm:prSet custT="1"/>
      <dgm:spPr/>
      <dgm:t>
        <a:bodyPr/>
        <a:lstStyle/>
        <a:p>
          <a:r>
            <a:rPr lang="ru-RU" sz="1800" b="1" dirty="0" smtClean="0"/>
            <a:t>проверочный вопрос</a:t>
          </a:r>
          <a:endParaRPr lang="ru-RU" sz="1800" b="1" dirty="0"/>
        </a:p>
      </dgm:t>
    </dgm:pt>
    <dgm:pt modelId="{CBB090B1-F3CB-4998-B34C-B9D58B90CD4D}" type="parTrans" cxnId="{A532E93B-DBB4-4C6B-AD0D-D14CA134ECC6}">
      <dgm:prSet/>
      <dgm:spPr/>
      <dgm:t>
        <a:bodyPr/>
        <a:lstStyle/>
        <a:p>
          <a:endParaRPr lang="ru-RU"/>
        </a:p>
      </dgm:t>
    </dgm:pt>
    <dgm:pt modelId="{8BF14B1B-745B-4A39-92BC-B3DAB5644175}" type="sibTrans" cxnId="{A532E93B-DBB4-4C6B-AD0D-D14CA134ECC6}">
      <dgm:prSet/>
      <dgm:spPr/>
      <dgm:t>
        <a:bodyPr/>
        <a:lstStyle/>
        <a:p>
          <a:endParaRPr lang="ru-RU"/>
        </a:p>
      </dgm:t>
    </dgm:pt>
    <dgm:pt modelId="{F0109601-ADE4-4FE7-8C43-B039F44504AE}">
      <dgm:prSet custT="1"/>
      <dgm:spPr/>
      <dgm:t>
        <a:bodyPr/>
        <a:lstStyle/>
        <a:p>
          <a:r>
            <a:rPr lang="ru-RU" sz="1800" b="1" dirty="0" smtClean="0"/>
            <a:t>несколько почтовых ящиков</a:t>
          </a:r>
          <a:endParaRPr lang="ru-RU" sz="1800" b="1" dirty="0"/>
        </a:p>
      </dgm:t>
    </dgm:pt>
    <dgm:pt modelId="{3D9B66EC-6050-478F-BF51-5B1C70FE3C6A}" type="parTrans" cxnId="{EF24B092-49D0-4965-BC9F-A910CE231EE6}">
      <dgm:prSet/>
      <dgm:spPr/>
      <dgm:t>
        <a:bodyPr/>
        <a:lstStyle/>
        <a:p>
          <a:endParaRPr lang="ru-RU"/>
        </a:p>
      </dgm:t>
    </dgm:pt>
    <dgm:pt modelId="{A6D78356-2DC7-445C-A60E-23F1EC967728}" type="sibTrans" cxnId="{EF24B092-49D0-4965-BC9F-A910CE231EE6}">
      <dgm:prSet/>
      <dgm:spPr/>
      <dgm:t>
        <a:bodyPr/>
        <a:lstStyle/>
        <a:p>
          <a:endParaRPr lang="ru-RU"/>
        </a:p>
      </dgm:t>
    </dgm:pt>
    <dgm:pt modelId="{69E59616-7D3B-4E47-A81F-2DA0358A52AA}">
      <dgm:prSet custT="1"/>
      <dgm:spPr/>
      <dgm:t>
        <a:bodyPr/>
        <a:lstStyle/>
        <a:p>
          <a:r>
            <a:rPr lang="ru-RU" sz="1800" b="1" dirty="0" smtClean="0"/>
            <a:t>вложения писем</a:t>
          </a:r>
          <a:endParaRPr lang="ru-RU" sz="1800" b="1" dirty="0"/>
        </a:p>
      </dgm:t>
    </dgm:pt>
    <dgm:pt modelId="{69C61165-CD04-40DB-BC84-2BD01076C6BE}" type="parTrans" cxnId="{08D82D89-776C-40C7-A589-948F370B1EC5}">
      <dgm:prSet/>
      <dgm:spPr/>
      <dgm:t>
        <a:bodyPr/>
        <a:lstStyle/>
        <a:p>
          <a:endParaRPr lang="ru-RU"/>
        </a:p>
      </dgm:t>
    </dgm:pt>
    <dgm:pt modelId="{BEDD1B52-31DF-4D20-B9D2-EBBDDB95F812}" type="sibTrans" cxnId="{08D82D89-776C-40C7-A589-948F370B1EC5}">
      <dgm:prSet/>
      <dgm:spPr/>
      <dgm:t>
        <a:bodyPr/>
        <a:lstStyle/>
        <a:p>
          <a:endParaRPr lang="ru-RU"/>
        </a:p>
      </dgm:t>
    </dgm:pt>
    <dgm:pt modelId="{E378817E-57AF-4AD4-9C14-E5936EC63FB6}" type="pres">
      <dgm:prSet presAssocID="{C33D94EF-DB70-47D5-A8BE-A8F7D513AF9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79B6346-8F97-4535-B5C8-45FC96D658F8}" type="pres">
      <dgm:prSet presAssocID="{F469A23F-6F2F-492E-AB0A-1CC8E0085D16}" presName="linNode" presStyleCnt="0"/>
      <dgm:spPr/>
    </dgm:pt>
    <dgm:pt modelId="{6D44C91E-EE2C-44C5-A007-F9E811783275}" type="pres">
      <dgm:prSet presAssocID="{F469A23F-6F2F-492E-AB0A-1CC8E0085D16}" presName="parentShp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E295D0-83A6-40A3-BA35-4E525595EE89}" type="pres">
      <dgm:prSet presAssocID="{F469A23F-6F2F-492E-AB0A-1CC8E0085D16}" presName="childShp" presStyleLbl="b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A750FC-D8CC-495C-8A5F-38DC8774785D}" type="pres">
      <dgm:prSet presAssocID="{F7D4730E-E1C1-4B4A-B96A-4845DCD3251F}" presName="spacing" presStyleCnt="0"/>
      <dgm:spPr/>
    </dgm:pt>
    <dgm:pt modelId="{DF4E606E-F20E-4092-94DF-BD31832436F1}" type="pres">
      <dgm:prSet presAssocID="{F334F82A-CB9B-4264-8C6C-7E61FD0EC909}" presName="linNode" presStyleCnt="0"/>
      <dgm:spPr/>
    </dgm:pt>
    <dgm:pt modelId="{4B25EA90-CA18-485E-BD0B-78F1FD5BEF66}" type="pres">
      <dgm:prSet presAssocID="{F334F82A-CB9B-4264-8C6C-7E61FD0EC909}" presName="parentShp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63D584-BABA-4F8E-BBA6-3AF7CF88A3FA}" type="pres">
      <dgm:prSet presAssocID="{F334F82A-CB9B-4264-8C6C-7E61FD0EC909}" presName="childShp" presStyleLbl="b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3CA453-DF30-4610-B283-197CCF9C184E}" type="pres">
      <dgm:prSet presAssocID="{899F29E5-4FE1-4444-933B-5691380F6107}" presName="spacing" presStyleCnt="0"/>
      <dgm:spPr/>
    </dgm:pt>
    <dgm:pt modelId="{FF420861-3777-40A9-AF0E-D81F865808A4}" type="pres">
      <dgm:prSet presAssocID="{ECD64499-8D35-435D-A00D-75B7AFDDCE5A}" presName="linNode" presStyleCnt="0"/>
      <dgm:spPr/>
    </dgm:pt>
    <dgm:pt modelId="{90C30AEC-03E7-4257-AB1B-BC4472927BF9}" type="pres">
      <dgm:prSet presAssocID="{ECD64499-8D35-435D-A00D-75B7AFDDCE5A}" presName="parentShp" presStyleLbl="node1" presStyleIdx="2" presStyleCnt="8" custLinFactNeighborX="-2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869333-48C4-4AB0-B7E3-4742CB85F52A}" type="pres">
      <dgm:prSet presAssocID="{ECD64499-8D35-435D-A00D-75B7AFDDCE5A}" presName="childShp" presStyleLbl="b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8D3DFB-9184-498D-A211-E3BDB87962C2}" type="pres">
      <dgm:prSet presAssocID="{F6629C1D-541B-4685-AE0A-67DEC573859B}" presName="spacing" presStyleCnt="0"/>
      <dgm:spPr/>
    </dgm:pt>
    <dgm:pt modelId="{2012343E-67A7-46D6-BB23-A69230D63456}" type="pres">
      <dgm:prSet presAssocID="{C8C56E25-C164-4FA6-898F-327A07C4A188}" presName="linNode" presStyleCnt="0"/>
      <dgm:spPr/>
    </dgm:pt>
    <dgm:pt modelId="{AB5025CA-295E-4EB3-9806-71487A50B995}" type="pres">
      <dgm:prSet presAssocID="{C8C56E25-C164-4FA6-898F-327A07C4A188}" presName="parentShp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472873-829E-41FD-A7D5-17FA07848E31}" type="pres">
      <dgm:prSet presAssocID="{C8C56E25-C164-4FA6-898F-327A07C4A188}" presName="childShp" presStyleLbl="b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5BB112-D608-4414-9757-E56918246E1D}" type="pres">
      <dgm:prSet presAssocID="{28E3ABB6-BB8E-4B82-9E7B-280477B9113C}" presName="spacing" presStyleCnt="0"/>
      <dgm:spPr/>
    </dgm:pt>
    <dgm:pt modelId="{BC98B523-C6B5-4FBF-AF7C-7990703796BE}" type="pres">
      <dgm:prSet presAssocID="{AEA58475-1A47-4435-B1BB-EB6625C09F41}" presName="linNode" presStyleCnt="0"/>
      <dgm:spPr/>
    </dgm:pt>
    <dgm:pt modelId="{CE6E918D-8B33-413D-9D79-268C242B152B}" type="pres">
      <dgm:prSet presAssocID="{AEA58475-1A47-4435-B1BB-EB6625C09F41}" presName="parentShp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1819F5-5984-46AF-B191-E8A05E7DBC5D}" type="pres">
      <dgm:prSet presAssocID="{AEA58475-1A47-4435-B1BB-EB6625C09F41}" presName="childShp" presStyleLbl="b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323668-5B33-4B6A-BCD4-BE2B531DEDE2}" type="pres">
      <dgm:prSet presAssocID="{E3F0EB97-D9DC-4315-B04F-8C7B7773CE46}" presName="spacing" presStyleCnt="0"/>
      <dgm:spPr/>
    </dgm:pt>
    <dgm:pt modelId="{3D93F3D7-C49F-4CB3-A119-F133CFC11997}" type="pres">
      <dgm:prSet presAssocID="{96CF34CA-20F1-419B-B575-5CC6A26C20B7}" presName="linNode" presStyleCnt="0"/>
      <dgm:spPr/>
    </dgm:pt>
    <dgm:pt modelId="{F59AC8FB-7D69-4790-AA08-DEA24CFB0CE1}" type="pres">
      <dgm:prSet presAssocID="{96CF34CA-20F1-419B-B575-5CC6A26C20B7}" presName="parentShp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F644B3-0CDD-45C2-8B6F-588EE63BCFE2}" type="pres">
      <dgm:prSet presAssocID="{96CF34CA-20F1-419B-B575-5CC6A26C20B7}" presName="childShp" presStyleLbl="b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851174-DA1E-4DDD-92D8-AD0F5625C0D0}" type="pres">
      <dgm:prSet presAssocID="{E190F2DC-528D-4040-9EDA-2AFA5D3D78DF}" presName="spacing" presStyleCnt="0"/>
      <dgm:spPr/>
    </dgm:pt>
    <dgm:pt modelId="{951AC336-2BC6-4B23-A9D7-1CAE1E126CAA}" type="pres">
      <dgm:prSet presAssocID="{8C227B51-DEAA-4FB8-92EA-E1E98C2F02FF}" presName="linNode" presStyleCnt="0"/>
      <dgm:spPr/>
    </dgm:pt>
    <dgm:pt modelId="{2EA7A070-600C-4563-8AD6-D05F56D415C4}" type="pres">
      <dgm:prSet presAssocID="{8C227B51-DEAA-4FB8-92EA-E1E98C2F02FF}" presName="parentShp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326121-67F1-47E5-B682-19A7C9A1CF50}" type="pres">
      <dgm:prSet presAssocID="{8C227B51-DEAA-4FB8-92EA-E1E98C2F02FF}" presName="childShp" presStyleLbl="b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F9A6D2-BAED-425A-BB13-64DAB4130BC3}" type="pres">
      <dgm:prSet presAssocID="{EC927494-9B11-4FB1-974A-DE737C10CF29}" presName="spacing" presStyleCnt="0"/>
      <dgm:spPr/>
    </dgm:pt>
    <dgm:pt modelId="{405FD14F-34E9-435E-B05B-ABCC36DF0481}" type="pres">
      <dgm:prSet presAssocID="{BBCD34B8-8642-470F-BE00-6EDA630B1486}" presName="linNode" presStyleCnt="0"/>
      <dgm:spPr/>
    </dgm:pt>
    <dgm:pt modelId="{F25FE17C-778C-4BC0-99AB-8226E6270746}" type="pres">
      <dgm:prSet presAssocID="{BBCD34B8-8642-470F-BE00-6EDA630B1486}" presName="parentShp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526B76-17D4-4B27-BC1E-EB6FFE8C9E14}" type="pres">
      <dgm:prSet presAssocID="{BBCD34B8-8642-470F-BE00-6EDA630B1486}" presName="childShp" presStyleLbl="b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32E93B-DBB4-4C6B-AD0D-D14CA134ECC6}" srcId="{AEA58475-1A47-4435-B1BB-EB6625C09F41}" destId="{126E594F-5195-473D-A396-F604EC6AEC35}" srcOrd="0" destOrd="0" parTransId="{CBB090B1-F3CB-4998-B34C-B9D58B90CD4D}" sibTransId="{8BF14B1B-745B-4A39-92BC-B3DAB5644175}"/>
    <dgm:cxn modelId="{5681C346-84CD-47AB-A3EA-D9F5051166B6}" type="presOf" srcId="{2210C02B-57CA-4A96-8157-44A7494089D0}" destId="{2363D584-BABA-4F8E-BBA6-3AF7CF88A3FA}" srcOrd="0" destOrd="0" presId="urn:microsoft.com/office/officeart/2005/8/layout/vList6"/>
    <dgm:cxn modelId="{0526FD71-58F6-4F5E-B0E0-B79BD76307DE}" srcId="{BBCD34B8-8642-470F-BE00-6EDA630B1486}" destId="{D2361B58-EF8E-4F62-B04A-6FA921D6ACFF}" srcOrd="0" destOrd="0" parTransId="{419993F4-FFE2-4197-97A4-5C73AD6D6EAD}" sibTransId="{E5248261-159E-42E6-BB37-DD73CB7BCE3C}"/>
    <dgm:cxn modelId="{DCFD6EC2-8196-43CE-8131-2793A3895C06}" srcId="{C33D94EF-DB70-47D5-A8BE-A8F7D513AF9D}" destId="{F334F82A-CB9B-4264-8C6C-7E61FD0EC909}" srcOrd="1" destOrd="0" parTransId="{5FF65202-EC0C-4EE1-A231-C95F26D6B5BF}" sibTransId="{899F29E5-4FE1-4444-933B-5691380F6107}"/>
    <dgm:cxn modelId="{B773AC33-37FC-445D-94D8-9644A6E1D9AD}" type="presOf" srcId="{8C227B51-DEAA-4FB8-92EA-E1E98C2F02FF}" destId="{2EA7A070-600C-4563-8AD6-D05F56D415C4}" srcOrd="0" destOrd="0" presId="urn:microsoft.com/office/officeart/2005/8/layout/vList6"/>
    <dgm:cxn modelId="{67FFA6AC-1756-4597-A4C7-0ACB392EE965}" srcId="{C33D94EF-DB70-47D5-A8BE-A8F7D513AF9D}" destId="{AEA58475-1A47-4435-B1BB-EB6625C09F41}" srcOrd="4" destOrd="0" parTransId="{24FC1B0B-A207-4D27-BEB5-CA7612FA904D}" sibTransId="{E3F0EB97-D9DC-4315-B04F-8C7B7773CE46}"/>
    <dgm:cxn modelId="{C6D5827E-5E69-4FC0-928F-D16A1313EE2A}" type="presOf" srcId="{69E59616-7D3B-4E47-A81F-2DA0358A52AA}" destId="{2A326121-67F1-47E5-B682-19A7C9A1CF50}" srcOrd="0" destOrd="0" presId="urn:microsoft.com/office/officeart/2005/8/layout/vList6"/>
    <dgm:cxn modelId="{74EC1D63-75A5-49E0-8285-EF9726A1DAF7}" type="presOf" srcId="{C8C56E25-C164-4FA6-898F-327A07C4A188}" destId="{AB5025CA-295E-4EB3-9806-71487A50B995}" srcOrd="0" destOrd="0" presId="urn:microsoft.com/office/officeart/2005/8/layout/vList6"/>
    <dgm:cxn modelId="{6B6F6D80-CBF3-4065-9ED6-E3AE3287C90D}" srcId="{F469A23F-6F2F-492E-AB0A-1CC8E0085D16}" destId="{0E7D0786-FEC5-4DDE-A0DD-1823941F58D1}" srcOrd="0" destOrd="0" parTransId="{708DD783-7BF5-429D-8B9A-4B8A4AE36183}" sibTransId="{B3ADAEEE-8FF9-4A65-8280-4610A8493A42}"/>
    <dgm:cxn modelId="{C9AC7D88-5864-4D21-B208-8FF082BE4CC7}" srcId="{C33D94EF-DB70-47D5-A8BE-A8F7D513AF9D}" destId="{BBCD34B8-8642-470F-BE00-6EDA630B1486}" srcOrd="7" destOrd="0" parTransId="{B93FEC0C-2637-490F-AA15-3DB1827BA9BD}" sibTransId="{713C8046-80A6-4FFD-9285-FFF092452511}"/>
    <dgm:cxn modelId="{08D82D89-776C-40C7-A589-948F370B1EC5}" srcId="{8C227B51-DEAA-4FB8-92EA-E1E98C2F02FF}" destId="{69E59616-7D3B-4E47-A81F-2DA0358A52AA}" srcOrd="0" destOrd="0" parTransId="{69C61165-CD04-40DB-BC84-2BD01076C6BE}" sibTransId="{BEDD1B52-31DF-4D20-B9D2-EBBDDB95F812}"/>
    <dgm:cxn modelId="{124E4EFE-8C94-45CF-BE11-B485B3AED554}" srcId="{C33D94EF-DB70-47D5-A8BE-A8F7D513AF9D}" destId="{ECD64499-8D35-435D-A00D-75B7AFDDCE5A}" srcOrd="2" destOrd="0" parTransId="{92BD8D64-7474-4D72-A201-B0F7E37B397B}" sibTransId="{F6629C1D-541B-4685-AE0A-67DEC573859B}"/>
    <dgm:cxn modelId="{C5FAEC50-FCEC-46D9-9430-7E7CD067733A}" srcId="{C33D94EF-DB70-47D5-A8BE-A8F7D513AF9D}" destId="{96CF34CA-20F1-419B-B575-5CC6A26C20B7}" srcOrd="5" destOrd="0" parTransId="{314EA11B-7729-4094-A9AF-CE62EA8CDD33}" sibTransId="{E190F2DC-528D-4040-9EDA-2AFA5D3D78DF}"/>
    <dgm:cxn modelId="{ECC251F6-F423-40C2-BD6D-B4259AC153CE}" srcId="{C33D94EF-DB70-47D5-A8BE-A8F7D513AF9D}" destId="{C8C56E25-C164-4FA6-898F-327A07C4A188}" srcOrd="3" destOrd="0" parTransId="{A471C0B7-BD97-4BEA-95A1-126DE421F059}" sibTransId="{28E3ABB6-BB8E-4B82-9E7B-280477B9113C}"/>
    <dgm:cxn modelId="{9259BB76-15D0-4CFC-A781-C2C4D47CAC4F}" srcId="{F334F82A-CB9B-4264-8C6C-7E61FD0EC909}" destId="{2210C02B-57CA-4A96-8157-44A7494089D0}" srcOrd="0" destOrd="0" parTransId="{E88B39CB-2BF2-4DA1-B1E1-7395A2A31D22}" sibTransId="{0BDA484C-C3E8-445A-B6FD-EFA385ABEFEA}"/>
    <dgm:cxn modelId="{EF24B092-49D0-4965-BC9F-A910CE231EE6}" srcId="{96CF34CA-20F1-419B-B575-5CC6A26C20B7}" destId="{F0109601-ADE4-4FE7-8C43-B039F44504AE}" srcOrd="0" destOrd="0" parTransId="{3D9B66EC-6050-478F-BF51-5B1C70FE3C6A}" sibTransId="{A6D78356-2DC7-445C-A60E-23F1EC967728}"/>
    <dgm:cxn modelId="{EEC52AAF-30E2-4370-A6B4-E09E787063FE}" type="presOf" srcId="{6259684B-C207-43DD-9B53-A7903F11AA57}" destId="{9D472873-829E-41FD-A7D5-17FA07848E31}" srcOrd="0" destOrd="0" presId="urn:microsoft.com/office/officeart/2005/8/layout/vList6"/>
    <dgm:cxn modelId="{6A70903D-CD92-4318-B674-179CC620BAB2}" type="presOf" srcId="{0E7D0786-FEC5-4DDE-A0DD-1823941F58D1}" destId="{2CE295D0-83A6-40A3-BA35-4E525595EE89}" srcOrd="0" destOrd="0" presId="urn:microsoft.com/office/officeart/2005/8/layout/vList6"/>
    <dgm:cxn modelId="{33B763C1-DE48-4774-9FB8-B6FBE696B3F4}" type="presOf" srcId="{E60E8C48-953C-4C07-AC3D-CECB62FF745F}" destId="{C6869333-48C4-4AB0-B7E3-4742CB85F52A}" srcOrd="0" destOrd="0" presId="urn:microsoft.com/office/officeart/2005/8/layout/vList6"/>
    <dgm:cxn modelId="{9B64E058-2C85-4CF0-9046-4DDF5C26DA06}" type="presOf" srcId="{F469A23F-6F2F-492E-AB0A-1CC8E0085D16}" destId="{6D44C91E-EE2C-44C5-A007-F9E811783275}" srcOrd="0" destOrd="0" presId="urn:microsoft.com/office/officeart/2005/8/layout/vList6"/>
    <dgm:cxn modelId="{78B46F29-9C06-4CB9-8F92-C5DE12273515}" type="presOf" srcId="{C33D94EF-DB70-47D5-A8BE-A8F7D513AF9D}" destId="{E378817E-57AF-4AD4-9C14-E5936EC63FB6}" srcOrd="0" destOrd="0" presId="urn:microsoft.com/office/officeart/2005/8/layout/vList6"/>
    <dgm:cxn modelId="{16639388-75FE-47C8-A817-376139879D7A}" type="presOf" srcId="{AEA58475-1A47-4435-B1BB-EB6625C09F41}" destId="{CE6E918D-8B33-413D-9D79-268C242B152B}" srcOrd="0" destOrd="0" presId="urn:microsoft.com/office/officeart/2005/8/layout/vList6"/>
    <dgm:cxn modelId="{501E797B-0037-46AD-93BD-BAABF1A37266}" type="presOf" srcId="{126E594F-5195-473D-A396-F604EC6AEC35}" destId="{6F1819F5-5984-46AF-B191-E8A05E7DBC5D}" srcOrd="0" destOrd="0" presId="urn:microsoft.com/office/officeart/2005/8/layout/vList6"/>
    <dgm:cxn modelId="{A70435FA-3E97-49BE-BDB3-E6F38AA88C25}" srcId="{C33D94EF-DB70-47D5-A8BE-A8F7D513AF9D}" destId="{8C227B51-DEAA-4FB8-92EA-E1E98C2F02FF}" srcOrd="6" destOrd="0" parTransId="{5738A2F0-9116-4A1B-A10C-1E3B7C9D1380}" sibTransId="{EC927494-9B11-4FB1-974A-DE737C10CF29}"/>
    <dgm:cxn modelId="{3E09AD43-D20E-45A9-86D4-8B43B7498A81}" srcId="{ECD64499-8D35-435D-A00D-75B7AFDDCE5A}" destId="{E60E8C48-953C-4C07-AC3D-CECB62FF745F}" srcOrd="0" destOrd="0" parTransId="{3DB19B53-C0C3-40A3-985B-D9890FBB0AC8}" sibTransId="{C715CE7A-0B91-48BF-9DF2-3053800E7860}"/>
    <dgm:cxn modelId="{59CDE491-05E4-45C6-B344-E94B662BA65D}" type="presOf" srcId="{F334F82A-CB9B-4264-8C6C-7E61FD0EC909}" destId="{4B25EA90-CA18-485E-BD0B-78F1FD5BEF66}" srcOrd="0" destOrd="0" presId="urn:microsoft.com/office/officeart/2005/8/layout/vList6"/>
    <dgm:cxn modelId="{ADFA9822-3504-4029-83F7-F13FE625DB4F}" srcId="{C33D94EF-DB70-47D5-A8BE-A8F7D513AF9D}" destId="{F469A23F-6F2F-492E-AB0A-1CC8E0085D16}" srcOrd="0" destOrd="0" parTransId="{82CC1C3F-0F6D-4BFF-ADA2-72ED62B50D2E}" sibTransId="{F7D4730E-E1C1-4B4A-B96A-4845DCD3251F}"/>
    <dgm:cxn modelId="{CC7C8251-E737-4BF3-8700-04D43C12F897}" srcId="{C8C56E25-C164-4FA6-898F-327A07C4A188}" destId="{6259684B-C207-43DD-9B53-A7903F11AA57}" srcOrd="0" destOrd="0" parTransId="{D13A0217-8A3C-4172-B7AF-7B1E12A79158}" sibTransId="{6BF27735-A944-4B9C-9255-DD4D3CD889F1}"/>
    <dgm:cxn modelId="{A5F4E373-3485-4CBB-8C98-1B79E6010B49}" type="presOf" srcId="{BBCD34B8-8642-470F-BE00-6EDA630B1486}" destId="{F25FE17C-778C-4BC0-99AB-8226E6270746}" srcOrd="0" destOrd="0" presId="urn:microsoft.com/office/officeart/2005/8/layout/vList6"/>
    <dgm:cxn modelId="{39C98435-7BCE-43CA-BDE9-57318CE0804C}" type="presOf" srcId="{96CF34CA-20F1-419B-B575-5CC6A26C20B7}" destId="{F59AC8FB-7D69-4790-AA08-DEA24CFB0CE1}" srcOrd="0" destOrd="0" presId="urn:microsoft.com/office/officeart/2005/8/layout/vList6"/>
    <dgm:cxn modelId="{7DE7384B-5A65-4BBA-999C-09F79DDFF5FB}" type="presOf" srcId="{F0109601-ADE4-4FE7-8C43-B039F44504AE}" destId="{5AF644B3-0CDD-45C2-8B6F-588EE63BCFE2}" srcOrd="0" destOrd="0" presId="urn:microsoft.com/office/officeart/2005/8/layout/vList6"/>
    <dgm:cxn modelId="{D2F72F59-A18B-41F8-9FF1-BAF324ABE05B}" type="presOf" srcId="{D2361B58-EF8E-4F62-B04A-6FA921D6ACFF}" destId="{8E526B76-17D4-4B27-BC1E-EB6FFE8C9E14}" srcOrd="0" destOrd="0" presId="urn:microsoft.com/office/officeart/2005/8/layout/vList6"/>
    <dgm:cxn modelId="{9DED271D-D506-4F8C-99FF-CDF843617FB5}" type="presOf" srcId="{ECD64499-8D35-435D-A00D-75B7AFDDCE5A}" destId="{90C30AEC-03E7-4257-AB1B-BC4472927BF9}" srcOrd="0" destOrd="0" presId="urn:microsoft.com/office/officeart/2005/8/layout/vList6"/>
    <dgm:cxn modelId="{5CDC9274-A017-4FC4-AA24-34A551E24BEC}" type="presParOf" srcId="{E378817E-57AF-4AD4-9C14-E5936EC63FB6}" destId="{D79B6346-8F97-4535-B5C8-45FC96D658F8}" srcOrd="0" destOrd="0" presId="urn:microsoft.com/office/officeart/2005/8/layout/vList6"/>
    <dgm:cxn modelId="{9B271B0B-B310-4D8E-B791-7DB5795D2007}" type="presParOf" srcId="{D79B6346-8F97-4535-B5C8-45FC96D658F8}" destId="{6D44C91E-EE2C-44C5-A007-F9E811783275}" srcOrd="0" destOrd="0" presId="urn:microsoft.com/office/officeart/2005/8/layout/vList6"/>
    <dgm:cxn modelId="{0C9EEA73-7550-4572-B84A-85AA4F85A5F2}" type="presParOf" srcId="{D79B6346-8F97-4535-B5C8-45FC96D658F8}" destId="{2CE295D0-83A6-40A3-BA35-4E525595EE89}" srcOrd="1" destOrd="0" presId="urn:microsoft.com/office/officeart/2005/8/layout/vList6"/>
    <dgm:cxn modelId="{01EBDB45-7B5A-448F-AC70-149D9EF93E29}" type="presParOf" srcId="{E378817E-57AF-4AD4-9C14-E5936EC63FB6}" destId="{82A750FC-D8CC-495C-8A5F-38DC8774785D}" srcOrd="1" destOrd="0" presId="urn:microsoft.com/office/officeart/2005/8/layout/vList6"/>
    <dgm:cxn modelId="{ACD3F164-F266-4D96-9E38-8F751ECBF54B}" type="presParOf" srcId="{E378817E-57AF-4AD4-9C14-E5936EC63FB6}" destId="{DF4E606E-F20E-4092-94DF-BD31832436F1}" srcOrd="2" destOrd="0" presId="urn:microsoft.com/office/officeart/2005/8/layout/vList6"/>
    <dgm:cxn modelId="{A5A6FB29-D4E1-4E70-95FF-84D25E642E4E}" type="presParOf" srcId="{DF4E606E-F20E-4092-94DF-BD31832436F1}" destId="{4B25EA90-CA18-485E-BD0B-78F1FD5BEF66}" srcOrd="0" destOrd="0" presId="urn:microsoft.com/office/officeart/2005/8/layout/vList6"/>
    <dgm:cxn modelId="{5C3CEC0E-248C-44F9-88D0-2751830048D2}" type="presParOf" srcId="{DF4E606E-F20E-4092-94DF-BD31832436F1}" destId="{2363D584-BABA-4F8E-BBA6-3AF7CF88A3FA}" srcOrd="1" destOrd="0" presId="urn:microsoft.com/office/officeart/2005/8/layout/vList6"/>
    <dgm:cxn modelId="{98F71EC1-1535-481E-87EE-9A06A0BEAA59}" type="presParOf" srcId="{E378817E-57AF-4AD4-9C14-E5936EC63FB6}" destId="{173CA453-DF30-4610-B283-197CCF9C184E}" srcOrd="3" destOrd="0" presId="urn:microsoft.com/office/officeart/2005/8/layout/vList6"/>
    <dgm:cxn modelId="{6C1A442C-935F-497A-8FB4-0C9EFD019210}" type="presParOf" srcId="{E378817E-57AF-4AD4-9C14-E5936EC63FB6}" destId="{FF420861-3777-40A9-AF0E-D81F865808A4}" srcOrd="4" destOrd="0" presId="urn:microsoft.com/office/officeart/2005/8/layout/vList6"/>
    <dgm:cxn modelId="{2E25F519-2E4E-4ECD-BE37-74E0C9F2FE6D}" type="presParOf" srcId="{FF420861-3777-40A9-AF0E-D81F865808A4}" destId="{90C30AEC-03E7-4257-AB1B-BC4472927BF9}" srcOrd="0" destOrd="0" presId="urn:microsoft.com/office/officeart/2005/8/layout/vList6"/>
    <dgm:cxn modelId="{CED995D8-6811-4C78-9BAB-42C6C92E1CD8}" type="presParOf" srcId="{FF420861-3777-40A9-AF0E-D81F865808A4}" destId="{C6869333-48C4-4AB0-B7E3-4742CB85F52A}" srcOrd="1" destOrd="0" presId="urn:microsoft.com/office/officeart/2005/8/layout/vList6"/>
    <dgm:cxn modelId="{427B0187-80B3-481C-B18D-0C3E13D405FD}" type="presParOf" srcId="{E378817E-57AF-4AD4-9C14-E5936EC63FB6}" destId="{178D3DFB-9184-498D-A211-E3BDB87962C2}" srcOrd="5" destOrd="0" presId="urn:microsoft.com/office/officeart/2005/8/layout/vList6"/>
    <dgm:cxn modelId="{AD9D9337-376F-4A8D-AF99-269DE4DA35D1}" type="presParOf" srcId="{E378817E-57AF-4AD4-9C14-E5936EC63FB6}" destId="{2012343E-67A7-46D6-BB23-A69230D63456}" srcOrd="6" destOrd="0" presId="urn:microsoft.com/office/officeart/2005/8/layout/vList6"/>
    <dgm:cxn modelId="{B0E04C54-4018-4BAB-BB10-460260E13855}" type="presParOf" srcId="{2012343E-67A7-46D6-BB23-A69230D63456}" destId="{AB5025CA-295E-4EB3-9806-71487A50B995}" srcOrd="0" destOrd="0" presId="urn:microsoft.com/office/officeart/2005/8/layout/vList6"/>
    <dgm:cxn modelId="{9D3DE42E-9027-4F67-80BF-F4043BD6D58B}" type="presParOf" srcId="{2012343E-67A7-46D6-BB23-A69230D63456}" destId="{9D472873-829E-41FD-A7D5-17FA07848E31}" srcOrd="1" destOrd="0" presId="urn:microsoft.com/office/officeart/2005/8/layout/vList6"/>
    <dgm:cxn modelId="{01B8E516-0484-42F9-BC14-D338533BB9D6}" type="presParOf" srcId="{E378817E-57AF-4AD4-9C14-E5936EC63FB6}" destId="{D45BB112-D608-4414-9757-E56918246E1D}" srcOrd="7" destOrd="0" presId="urn:microsoft.com/office/officeart/2005/8/layout/vList6"/>
    <dgm:cxn modelId="{927DEC86-D503-4E87-858B-6AAC03AD62EA}" type="presParOf" srcId="{E378817E-57AF-4AD4-9C14-E5936EC63FB6}" destId="{BC98B523-C6B5-4FBF-AF7C-7990703796BE}" srcOrd="8" destOrd="0" presId="urn:microsoft.com/office/officeart/2005/8/layout/vList6"/>
    <dgm:cxn modelId="{C81AE693-04E9-4506-B2D6-871278FE278B}" type="presParOf" srcId="{BC98B523-C6B5-4FBF-AF7C-7990703796BE}" destId="{CE6E918D-8B33-413D-9D79-268C242B152B}" srcOrd="0" destOrd="0" presId="urn:microsoft.com/office/officeart/2005/8/layout/vList6"/>
    <dgm:cxn modelId="{F54F6FB8-DBD7-4FBA-BAFE-306F26F97634}" type="presParOf" srcId="{BC98B523-C6B5-4FBF-AF7C-7990703796BE}" destId="{6F1819F5-5984-46AF-B191-E8A05E7DBC5D}" srcOrd="1" destOrd="0" presId="urn:microsoft.com/office/officeart/2005/8/layout/vList6"/>
    <dgm:cxn modelId="{10DD8E96-7EBA-4976-87F5-CE5490CE3CDA}" type="presParOf" srcId="{E378817E-57AF-4AD4-9C14-E5936EC63FB6}" destId="{02323668-5B33-4B6A-BCD4-BE2B531DEDE2}" srcOrd="9" destOrd="0" presId="urn:microsoft.com/office/officeart/2005/8/layout/vList6"/>
    <dgm:cxn modelId="{2196370C-DE9B-4CDE-BB3B-229879FA02ED}" type="presParOf" srcId="{E378817E-57AF-4AD4-9C14-E5936EC63FB6}" destId="{3D93F3D7-C49F-4CB3-A119-F133CFC11997}" srcOrd="10" destOrd="0" presId="urn:microsoft.com/office/officeart/2005/8/layout/vList6"/>
    <dgm:cxn modelId="{5B927023-D3A7-4AA6-B7D3-72572F85CFED}" type="presParOf" srcId="{3D93F3D7-C49F-4CB3-A119-F133CFC11997}" destId="{F59AC8FB-7D69-4790-AA08-DEA24CFB0CE1}" srcOrd="0" destOrd="0" presId="urn:microsoft.com/office/officeart/2005/8/layout/vList6"/>
    <dgm:cxn modelId="{579172AC-9824-4868-AA91-FF8039A8BA93}" type="presParOf" srcId="{3D93F3D7-C49F-4CB3-A119-F133CFC11997}" destId="{5AF644B3-0CDD-45C2-8B6F-588EE63BCFE2}" srcOrd="1" destOrd="0" presId="urn:microsoft.com/office/officeart/2005/8/layout/vList6"/>
    <dgm:cxn modelId="{0B3D82DC-EAFD-43A7-930B-2C903B40570D}" type="presParOf" srcId="{E378817E-57AF-4AD4-9C14-E5936EC63FB6}" destId="{B9851174-DA1E-4DDD-92D8-AD0F5625C0D0}" srcOrd="11" destOrd="0" presId="urn:microsoft.com/office/officeart/2005/8/layout/vList6"/>
    <dgm:cxn modelId="{BD9C26EB-D009-489C-A936-EC88D130BF23}" type="presParOf" srcId="{E378817E-57AF-4AD4-9C14-E5936EC63FB6}" destId="{951AC336-2BC6-4B23-A9D7-1CAE1E126CAA}" srcOrd="12" destOrd="0" presId="urn:microsoft.com/office/officeart/2005/8/layout/vList6"/>
    <dgm:cxn modelId="{114BC161-3151-4C0C-8DF6-9773496376A1}" type="presParOf" srcId="{951AC336-2BC6-4B23-A9D7-1CAE1E126CAA}" destId="{2EA7A070-600C-4563-8AD6-D05F56D415C4}" srcOrd="0" destOrd="0" presId="urn:microsoft.com/office/officeart/2005/8/layout/vList6"/>
    <dgm:cxn modelId="{B142F7C5-072F-4620-91F9-45D855B7A780}" type="presParOf" srcId="{951AC336-2BC6-4B23-A9D7-1CAE1E126CAA}" destId="{2A326121-67F1-47E5-B682-19A7C9A1CF50}" srcOrd="1" destOrd="0" presId="urn:microsoft.com/office/officeart/2005/8/layout/vList6"/>
    <dgm:cxn modelId="{A480533F-C11F-4A74-9C70-ADEAD1A60EB7}" type="presParOf" srcId="{E378817E-57AF-4AD4-9C14-E5936EC63FB6}" destId="{3CF9A6D2-BAED-425A-BB13-64DAB4130BC3}" srcOrd="13" destOrd="0" presId="urn:microsoft.com/office/officeart/2005/8/layout/vList6"/>
    <dgm:cxn modelId="{0F4A137E-B0F9-4213-A472-9D9EA6BC848B}" type="presParOf" srcId="{E378817E-57AF-4AD4-9C14-E5936EC63FB6}" destId="{405FD14F-34E9-435E-B05B-ABCC36DF0481}" srcOrd="14" destOrd="0" presId="urn:microsoft.com/office/officeart/2005/8/layout/vList6"/>
    <dgm:cxn modelId="{B0F26B5A-C8E7-46C2-945E-8464F1742D4A}" type="presParOf" srcId="{405FD14F-34E9-435E-B05B-ABCC36DF0481}" destId="{F25FE17C-778C-4BC0-99AB-8226E6270746}" srcOrd="0" destOrd="0" presId="urn:microsoft.com/office/officeart/2005/8/layout/vList6"/>
    <dgm:cxn modelId="{413BEB7C-0844-4EDE-A5C8-28914B36D05E}" type="presParOf" srcId="{405FD14F-34E9-435E-B05B-ABCC36DF0481}" destId="{8E526B76-17D4-4B27-BC1E-EB6FFE8C9E1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33D94EF-DB70-47D5-A8BE-A8F7D513AF9D}" type="doc">
      <dgm:prSet loTypeId="urn:microsoft.com/office/officeart/2005/8/layout/vList6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F469A23F-6F2F-492E-AB0A-1CC8E0085D16}">
      <dgm:prSet phldrT="[Текст]"/>
      <dgm:spPr/>
      <dgm:t>
        <a:bodyPr/>
        <a:lstStyle/>
        <a:p>
          <a:r>
            <a:rPr lang="ru-RU" dirty="0" smtClean="0"/>
            <a:t>Выбери</a:t>
          </a:r>
          <a:endParaRPr lang="ru-RU" dirty="0"/>
        </a:p>
      </dgm:t>
    </dgm:pt>
    <dgm:pt modelId="{82CC1C3F-0F6D-4BFF-ADA2-72ED62B50D2E}" type="parTrans" cxnId="{ADFA9822-3504-4029-83F7-F13FE625DB4F}">
      <dgm:prSet/>
      <dgm:spPr/>
      <dgm:t>
        <a:bodyPr/>
        <a:lstStyle/>
        <a:p>
          <a:endParaRPr lang="ru-RU"/>
        </a:p>
      </dgm:t>
    </dgm:pt>
    <dgm:pt modelId="{F7D4730E-E1C1-4B4A-B96A-4845DCD3251F}" type="sibTrans" cxnId="{ADFA9822-3504-4029-83F7-F13FE625DB4F}">
      <dgm:prSet/>
      <dgm:spPr/>
      <dgm:t>
        <a:bodyPr/>
        <a:lstStyle/>
        <a:p>
          <a:endParaRPr lang="ru-RU"/>
        </a:p>
      </dgm:t>
    </dgm:pt>
    <dgm:pt modelId="{0E7D0786-FEC5-4DDE-A0DD-1823941F58D1}">
      <dgm:prSet phldrT="[Текст]" custT="1"/>
      <dgm:spPr/>
      <dgm:t>
        <a:bodyPr/>
        <a:lstStyle/>
        <a:p>
          <a:pPr algn="ctr">
            <a:lnSpc>
              <a:spcPts val="1760"/>
            </a:lnSpc>
          </a:pPr>
          <a:r>
            <a:rPr lang="ru-RU" sz="1800" b="1" dirty="0" smtClean="0"/>
            <a:t>правильный почтовый адрес</a:t>
          </a:r>
          <a:endParaRPr lang="ru-RU" sz="1800" b="1" dirty="0"/>
        </a:p>
      </dgm:t>
    </dgm:pt>
    <dgm:pt modelId="{708DD783-7BF5-429D-8B9A-4B8A4AE36183}" type="parTrans" cxnId="{6B6F6D80-CBF3-4065-9ED6-E3AE3287C90D}">
      <dgm:prSet/>
      <dgm:spPr/>
      <dgm:t>
        <a:bodyPr/>
        <a:lstStyle/>
        <a:p>
          <a:endParaRPr lang="ru-RU"/>
        </a:p>
      </dgm:t>
    </dgm:pt>
    <dgm:pt modelId="{B3ADAEEE-8FF9-4A65-8280-4610A8493A42}" type="sibTrans" cxnId="{6B6F6D80-CBF3-4065-9ED6-E3AE3287C90D}">
      <dgm:prSet/>
      <dgm:spPr/>
      <dgm:t>
        <a:bodyPr/>
        <a:lstStyle/>
        <a:p>
          <a:endParaRPr lang="ru-RU"/>
        </a:p>
      </dgm:t>
    </dgm:pt>
    <dgm:pt modelId="{BBCD34B8-8642-470F-BE00-6EDA630B1486}">
      <dgm:prSet phldrT="[Текст]"/>
      <dgm:spPr/>
      <dgm:t>
        <a:bodyPr/>
        <a:lstStyle/>
        <a:p>
          <a:r>
            <a:rPr lang="ru-RU" dirty="0" smtClean="0"/>
            <a:t>Выходи</a:t>
          </a:r>
          <a:endParaRPr lang="ru-RU" dirty="0"/>
        </a:p>
      </dgm:t>
    </dgm:pt>
    <dgm:pt modelId="{B93FEC0C-2637-490F-AA15-3DB1827BA9BD}" type="parTrans" cxnId="{C9AC7D88-5864-4D21-B208-8FF082BE4CC7}">
      <dgm:prSet/>
      <dgm:spPr/>
      <dgm:t>
        <a:bodyPr/>
        <a:lstStyle/>
        <a:p>
          <a:endParaRPr lang="ru-RU"/>
        </a:p>
      </dgm:t>
    </dgm:pt>
    <dgm:pt modelId="{713C8046-80A6-4FFD-9285-FFF092452511}" type="sibTrans" cxnId="{C9AC7D88-5864-4D21-B208-8FF082BE4CC7}">
      <dgm:prSet/>
      <dgm:spPr/>
      <dgm:t>
        <a:bodyPr/>
        <a:lstStyle/>
        <a:p>
          <a:endParaRPr lang="ru-RU"/>
        </a:p>
      </dgm:t>
    </dgm:pt>
    <dgm:pt modelId="{D2361B58-EF8E-4F62-B04A-6FA921D6ACFF}">
      <dgm:prSet phldrT="[Текст]" custT="1"/>
      <dgm:spPr/>
      <dgm:t>
        <a:bodyPr/>
        <a:lstStyle/>
        <a:p>
          <a:r>
            <a:rPr lang="ru-RU" sz="1800" b="1" dirty="0" smtClean="0"/>
            <a:t>из почты</a:t>
          </a:r>
          <a:endParaRPr lang="ru-RU" sz="1800" b="1" dirty="0"/>
        </a:p>
      </dgm:t>
    </dgm:pt>
    <dgm:pt modelId="{419993F4-FFE2-4197-97A4-5C73AD6D6EAD}" type="parTrans" cxnId="{0526FD71-58F6-4F5E-B0E0-B79BD76307DE}">
      <dgm:prSet/>
      <dgm:spPr/>
      <dgm:t>
        <a:bodyPr/>
        <a:lstStyle/>
        <a:p>
          <a:endParaRPr lang="ru-RU"/>
        </a:p>
      </dgm:t>
    </dgm:pt>
    <dgm:pt modelId="{E5248261-159E-42E6-BB37-DD73CB7BCE3C}" type="sibTrans" cxnId="{0526FD71-58F6-4F5E-B0E0-B79BD76307DE}">
      <dgm:prSet/>
      <dgm:spPr/>
      <dgm:t>
        <a:bodyPr/>
        <a:lstStyle/>
        <a:p>
          <a:endParaRPr lang="ru-RU"/>
        </a:p>
      </dgm:t>
    </dgm:pt>
    <dgm:pt modelId="{8C227B51-DEAA-4FB8-92EA-E1E98C2F02FF}">
      <dgm:prSet/>
      <dgm:spPr/>
      <dgm:t>
        <a:bodyPr/>
        <a:lstStyle/>
        <a:p>
          <a:r>
            <a:rPr lang="ru-RU" dirty="0" smtClean="0"/>
            <a:t>Не открывай</a:t>
          </a:r>
          <a:endParaRPr lang="ru-RU" dirty="0"/>
        </a:p>
      </dgm:t>
    </dgm:pt>
    <dgm:pt modelId="{5738A2F0-9116-4A1B-A10C-1E3B7C9D1380}" type="parTrans" cxnId="{A70435FA-3E97-49BE-BDB3-E6F38AA88C25}">
      <dgm:prSet/>
      <dgm:spPr/>
      <dgm:t>
        <a:bodyPr/>
        <a:lstStyle/>
        <a:p>
          <a:endParaRPr lang="ru-RU"/>
        </a:p>
      </dgm:t>
    </dgm:pt>
    <dgm:pt modelId="{EC927494-9B11-4FB1-974A-DE737C10CF29}" type="sibTrans" cxnId="{A70435FA-3E97-49BE-BDB3-E6F38AA88C25}">
      <dgm:prSet/>
      <dgm:spPr/>
      <dgm:t>
        <a:bodyPr/>
        <a:lstStyle/>
        <a:p>
          <a:endParaRPr lang="ru-RU"/>
        </a:p>
      </dgm:t>
    </dgm:pt>
    <dgm:pt modelId="{96CF34CA-20F1-419B-B575-5CC6A26C20B7}">
      <dgm:prSet/>
      <dgm:spPr/>
      <dgm:t>
        <a:bodyPr/>
        <a:lstStyle/>
        <a:p>
          <a:r>
            <a:rPr lang="ru-RU" dirty="0" smtClean="0"/>
            <a:t>Заведи</a:t>
          </a:r>
          <a:endParaRPr lang="ru-RU" dirty="0"/>
        </a:p>
      </dgm:t>
    </dgm:pt>
    <dgm:pt modelId="{314EA11B-7729-4094-A9AF-CE62EA8CDD33}" type="parTrans" cxnId="{C5FAEC50-FCEC-46D9-9430-7E7CD067733A}">
      <dgm:prSet/>
      <dgm:spPr/>
      <dgm:t>
        <a:bodyPr/>
        <a:lstStyle/>
        <a:p>
          <a:endParaRPr lang="ru-RU"/>
        </a:p>
      </dgm:t>
    </dgm:pt>
    <dgm:pt modelId="{E190F2DC-528D-4040-9EDA-2AFA5D3D78DF}" type="sibTrans" cxnId="{C5FAEC50-FCEC-46D9-9430-7E7CD067733A}">
      <dgm:prSet/>
      <dgm:spPr/>
      <dgm:t>
        <a:bodyPr/>
        <a:lstStyle/>
        <a:p>
          <a:endParaRPr lang="ru-RU"/>
        </a:p>
      </dgm:t>
    </dgm:pt>
    <dgm:pt modelId="{AEA58475-1A47-4435-B1BB-EB6625C09F41}">
      <dgm:prSet/>
      <dgm:spPr/>
      <dgm:t>
        <a:bodyPr/>
        <a:lstStyle/>
        <a:p>
          <a:r>
            <a:rPr lang="ru-RU" dirty="0" smtClean="0"/>
            <a:t>Используй</a:t>
          </a:r>
          <a:endParaRPr lang="ru-RU" dirty="0"/>
        </a:p>
      </dgm:t>
    </dgm:pt>
    <dgm:pt modelId="{24FC1B0B-A207-4D27-BEB5-CA7612FA904D}" type="parTrans" cxnId="{67FFA6AC-1756-4597-A4C7-0ACB392EE965}">
      <dgm:prSet/>
      <dgm:spPr/>
      <dgm:t>
        <a:bodyPr/>
        <a:lstStyle/>
        <a:p>
          <a:endParaRPr lang="ru-RU"/>
        </a:p>
      </dgm:t>
    </dgm:pt>
    <dgm:pt modelId="{E3F0EB97-D9DC-4315-B04F-8C7B7773CE46}" type="sibTrans" cxnId="{67FFA6AC-1756-4597-A4C7-0ACB392EE965}">
      <dgm:prSet/>
      <dgm:spPr/>
      <dgm:t>
        <a:bodyPr/>
        <a:lstStyle/>
        <a:p>
          <a:endParaRPr lang="ru-RU"/>
        </a:p>
      </dgm:t>
    </dgm:pt>
    <dgm:pt modelId="{C8C56E25-C164-4FA6-898F-327A07C4A188}">
      <dgm:prSet/>
      <dgm:spPr/>
      <dgm:t>
        <a:bodyPr/>
        <a:lstStyle/>
        <a:p>
          <a:r>
            <a:rPr lang="ru-RU" dirty="0" smtClean="0"/>
            <a:t>Выбери</a:t>
          </a:r>
          <a:endParaRPr lang="ru-RU" dirty="0"/>
        </a:p>
      </dgm:t>
    </dgm:pt>
    <dgm:pt modelId="{A471C0B7-BD97-4BEA-95A1-126DE421F059}" type="parTrans" cxnId="{ECC251F6-F423-40C2-BD6D-B4259AC153CE}">
      <dgm:prSet/>
      <dgm:spPr/>
      <dgm:t>
        <a:bodyPr/>
        <a:lstStyle/>
        <a:p>
          <a:endParaRPr lang="ru-RU"/>
        </a:p>
      </dgm:t>
    </dgm:pt>
    <dgm:pt modelId="{28E3ABB6-BB8E-4B82-9E7B-280477B9113C}" type="sibTrans" cxnId="{ECC251F6-F423-40C2-BD6D-B4259AC153CE}">
      <dgm:prSet/>
      <dgm:spPr/>
      <dgm:t>
        <a:bodyPr/>
        <a:lstStyle/>
        <a:p>
          <a:endParaRPr lang="ru-RU"/>
        </a:p>
      </dgm:t>
    </dgm:pt>
    <dgm:pt modelId="{ECD64499-8D35-435D-A00D-75B7AFDDCE5A}">
      <dgm:prSet/>
      <dgm:spPr/>
      <dgm:t>
        <a:bodyPr/>
        <a:lstStyle/>
        <a:p>
          <a:r>
            <a:rPr lang="ru-RU" dirty="0" smtClean="0"/>
            <a:t>Используй</a:t>
          </a:r>
          <a:endParaRPr lang="ru-RU" dirty="0"/>
        </a:p>
      </dgm:t>
    </dgm:pt>
    <dgm:pt modelId="{92BD8D64-7474-4D72-A201-B0F7E37B397B}" type="parTrans" cxnId="{124E4EFE-8C94-45CF-BE11-B485B3AED554}">
      <dgm:prSet/>
      <dgm:spPr/>
      <dgm:t>
        <a:bodyPr/>
        <a:lstStyle/>
        <a:p>
          <a:endParaRPr lang="ru-RU"/>
        </a:p>
      </dgm:t>
    </dgm:pt>
    <dgm:pt modelId="{F6629C1D-541B-4685-AE0A-67DEC573859B}" type="sibTrans" cxnId="{124E4EFE-8C94-45CF-BE11-B485B3AED554}">
      <dgm:prSet/>
      <dgm:spPr/>
      <dgm:t>
        <a:bodyPr/>
        <a:lstStyle/>
        <a:p>
          <a:endParaRPr lang="ru-RU"/>
        </a:p>
      </dgm:t>
    </dgm:pt>
    <dgm:pt modelId="{F334F82A-CB9B-4264-8C6C-7E61FD0EC909}">
      <dgm:prSet/>
      <dgm:spPr/>
      <dgm:t>
        <a:bodyPr/>
        <a:lstStyle/>
        <a:p>
          <a:r>
            <a:rPr lang="ru-RU" dirty="0" smtClean="0"/>
            <a:t>Не пиши</a:t>
          </a:r>
          <a:endParaRPr lang="ru-RU" dirty="0"/>
        </a:p>
      </dgm:t>
    </dgm:pt>
    <dgm:pt modelId="{5FF65202-EC0C-4EE1-A231-C95F26D6B5BF}" type="parTrans" cxnId="{DCFD6EC2-8196-43CE-8131-2793A3895C06}">
      <dgm:prSet/>
      <dgm:spPr/>
      <dgm:t>
        <a:bodyPr/>
        <a:lstStyle/>
        <a:p>
          <a:endParaRPr lang="ru-RU"/>
        </a:p>
      </dgm:t>
    </dgm:pt>
    <dgm:pt modelId="{899F29E5-4FE1-4444-933B-5691380F6107}" type="sibTrans" cxnId="{DCFD6EC2-8196-43CE-8131-2793A3895C06}">
      <dgm:prSet/>
      <dgm:spPr/>
      <dgm:t>
        <a:bodyPr/>
        <a:lstStyle/>
        <a:p>
          <a:endParaRPr lang="ru-RU"/>
        </a:p>
      </dgm:t>
    </dgm:pt>
    <dgm:pt modelId="{2210C02B-57CA-4A96-8157-44A7494089D0}">
      <dgm:prSet custT="1"/>
      <dgm:spPr/>
      <dgm:t>
        <a:bodyPr/>
        <a:lstStyle/>
        <a:p>
          <a:r>
            <a:rPr lang="ru-RU" sz="1800" b="1" dirty="0" smtClean="0"/>
            <a:t>о себе в адресе почты</a:t>
          </a:r>
          <a:endParaRPr lang="ru-RU" sz="1800" b="1" dirty="0"/>
        </a:p>
      </dgm:t>
    </dgm:pt>
    <dgm:pt modelId="{E88B39CB-2BF2-4DA1-B1E1-7395A2A31D22}" type="parTrans" cxnId="{9259BB76-15D0-4CFC-A781-C2C4D47CAC4F}">
      <dgm:prSet/>
      <dgm:spPr/>
      <dgm:t>
        <a:bodyPr/>
        <a:lstStyle/>
        <a:p>
          <a:endParaRPr lang="ru-RU"/>
        </a:p>
      </dgm:t>
    </dgm:pt>
    <dgm:pt modelId="{0BDA484C-C3E8-445A-B6FD-EFA385ABEFEA}" type="sibTrans" cxnId="{9259BB76-15D0-4CFC-A781-C2C4D47CAC4F}">
      <dgm:prSet/>
      <dgm:spPr/>
      <dgm:t>
        <a:bodyPr/>
        <a:lstStyle/>
        <a:p>
          <a:endParaRPr lang="ru-RU"/>
        </a:p>
      </dgm:t>
    </dgm:pt>
    <dgm:pt modelId="{E60E8C48-953C-4C07-AC3D-CECB62FF745F}">
      <dgm:prSet custT="1"/>
      <dgm:spPr/>
      <dgm:t>
        <a:bodyPr/>
        <a:lstStyle/>
        <a:p>
          <a:pPr algn="l">
            <a:lnSpc>
              <a:spcPts val="1760"/>
            </a:lnSpc>
          </a:pPr>
          <a:r>
            <a:rPr lang="ru-RU" sz="1800" b="1" dirty="0" smtClean="0"/>
            <a:t>сложную двухэтапную авторизацию</a:t>
          </a:r>
          <a:endParaRPr lang="ru-RU" sz="1800" b="1" dirty="0"/>
        </a:p>
      </dgm:t>
    </dgm:pt>
    <dgm:pt modelId="{3DB19B53-C0C3-40A3-985B-D9890FBB0AC8}" type="parTrans" cxnId="{3E09AD43-D20E-45A9-86D4-8B43B7498A81}">
      <dgm:prSet/>
      <dgm:spPr/>
      <dgm:t>
        <a:bodyPr/>
        <a:lstStyle/>
        <a:p>
          <a:endParaRPr lang="ru-RU"/>
        </a:p>
      </dgm:t>
    </dgm:pt>
    <dgm:pt modelId="{C715CE7A-0B91-48BF-9DF2-3053800E7860}" type="sibTrans" cxnId="{3E09AD43-D20E-45A9-86D4-8B43B7498A81}">
      <dgm:prSet/>
      <dgm:spPr/>
      <dgm:t>
        <a:bodyPr/>
        <a:lstStyle/>
        <a:p>
          <a:endParaRPr lang="ru-RU"/>
        </a:p>
      </dgm:t>
    </dgm:pt>
    <dgm:pt modelId="{6259684B-C207-43DD-9B53-A7903F11AA57}">
      <dgm:prSet custT="1"/>
      <dgm:spPr/>
      <dgm:t>
        <a:bodyPr/>
        <a:lstStyle/>
        <a:p>
          <a:r>
            <a:rPr lang="ru-RU" sz="1800" b="1" dirty="0" smtClean="0"/>
            <a:t>сложный пароль</a:t>
          </a:r>
          <a:endParaRPr lang="ru-RU" sz="1800" b="1" dirty="0"/>
        </a:p>
      </dgm:t>
    </dgm:pt>
    <dgm:pt modelId="{D13A0217-8A3C-4172-B7AF-7B1E12A79158}" type="parTrans" cxnId="{CC7C8251-E737-4BF3-8700-04D43C12F897}">
      <dgm:prSet/>
      <dgm:spPr/>
      <dgm:t>
        <a:bodyPr/>
        <a:lstStyle/>
        <a:p>
          <a:endParaRPr lang="ru-RU"/>
        </a:p>
      </dgm:t>
    </dgm:pt>
    <dgm:pt modelId="{6BF27735-A944-4B9C-9255-DD4D3CD889F1}" type="sibTrans" cxnId="{CC7C8251-E737-4BF3-8700-04D43C12F897}">
      <dgm:prSet/>
      <dgm:spPr/>
      <dgm:t>
        <a:bodyPr/>
        <a:lstStyle/>
        <a:p>
          <a:endParaRPr lang="ru-RU"/>
        </a:p>
      </dgm:t>
    </dgm:pt>
    <dgm:pt modelId="{126E594F-5195-473D-A396-F604EC6AEC35}">
      <dgm:prSet custT="1"/>
      <dgm:spPr/>
      <dgm:t>
        <a:bodyPr/>
        <a:lstStyle/>
        <a:p>
          <a:r>
            <a:rPr lang="ru-RU" sz="1800" b="1" dirty="0" smtClean="0"/>
            <a:t>проверочный вопрос</a:t>
          </a:r>
          <a:endParaRPr lang="ru-RU" sz="1800" b="1" dirty="0"/>
        </a:p>
      </dgm:t>
    </dgm:pt>
    <dgm:pt modelId="{CBB090B1-F3CB-4998-B34C-B9D58B90CD4D}" type="parTrans" cxnId="{A532E93B-DBB4-4C6B-AD0D-D14CA134ECC6}">
      <dgm:prSet/>
      <dgm:spPr/>
      <dgm:t>
        <a:bodyPr/>
        <a:lstStyle/>
        <a:p>
          <a:endParaRPr lang="ru-RU"/>
        </a:p>
      </dgm:t>
    </dgm:pt>
    <dgm:pt modelId="{8BF14B1B-745B-4A39-92BC-B3DAB5644175}" type="sibTrans" cxnId="{A532E93B-DBB4-4C6B-AD0D-D14CA134ECC6}">
      <dgm:prSet/>
      <dgm:spPr/>
      <dgm:t>
        <a:bodyPr/>
        <a:lstStyle/>
        <a:p>
          <a:endParaRPr lang="ru-RU"/>
        </a:p>
      </dgm:t>
    </dgm:pt>
    <dgm:pt modelId="{F0109601-ADE4-4FE7-8C43-B039F44504AE}">
      <dgm:prSet custT="1"/>
      <dgm:spPr/>
      <dgm:t>
        <a:bodyPr/>
        <a:lstStyle/>
        <a:p>
          <a:r>
            <a:rPr lang="ru-RU" sz="1800" b="1" dirty="0" smtClean="0"/>
            <a:t>несколько почтовых ящиков</a:t>
          </a:r>
          <a:endParaRPr lang="ru-RU" sz="1800" b="1" dirty="0"/>
        </a:p>
      </dgm:t>
    </dgm:pt>
    <dgm:pt modelId="{3D9B66EC-6050-478F-BF51-5B1C70FE3C6A}" type="parTrans" cxnId="{EF24B092-49D0-4965-BC9F-A910CE231EE6}">
      <dgm:prSet/>
      <dgm:spPr/>
      <dgm:t>
        <a:bodyPr/>
        <a:lstStyle/>
        <a:p>
          <a:endParaRPr lang="ru-RU"/>
        </a:p>
      </dgm:t>
    </dgm:pt>
    <dgm:pt modelId="{A6D78356-2DC7-445C-A60E-23F1EC967728}" type="sibTrans" cxnId="{EF24B092-49D0-4965-BC9F-A910CE231EE6}">
      <dgm:prSet/>
      <dgm:spPr/>
      <dgm:t>
        <a:bodyPr/>
        <a:lstStyle/>
        <a:p>
          <a:endParaRPr lang="ru-RU"/>
        </a:p>
      </dgm:t>
    </dgm:pt>
    <dgm:pt modelId="{69E59616-7D3B-4E47-A81F-2DA0358A52AA}">
      <dgm:prSet custT="1"/>
      <dgm:spPr/>
      <dgm:t>
        <a:bodyPr/>
        <a:lstStyle/>
        <a:p>
          <a:r>
            <a:rPr lang="ru-RU" sz="1800" b="1" dirty="0" smtClean="0"/>
            <a:t>вложения писем</a:t>
          </a:r>
          <a:endParaRPr lang="ru-RU" sz="1800" b="1" dirty="0"/>
        </a:p>
      </dgm:t>
    </dgm:pt>
    <dgm:pt modelId="{69C61165-CD04-40DB-BC84-2BD01076C6BE}" type="parTrans" cxnId="{08D82D89-776C-40C7-A589-948F370B1EC5}">
      <dgm:prSet/>
      <dgm:spPr/>
      <dgm:t>
        <a:bodyPr/>
        <a:lstStyle/>
        <a:p>
          <a:endParaRPr lang="ru-RU"/>
        </a:p>
      </dgm:t>
    </dgm:pt>
    <dgm:pt modelId="{BEDD1B52-31DF-4D20-B9D2-EBBDDB95F812}" type="sibTrans" cxnId="{08D82D89-776C-40C7-A589-948F370B1EC5}">
      <dgm:prSet/>
      <dgm:spPr/>
      <dgm:t>
        <a:bodyPr/>
        <a:lstStyle/>
        <a:p>
          <a:endParaRPr lang="ru-RU"/>
        </a:p>
      </dgm:t>
    </dgm:pt>
    <dgm:pt modelId="{E378817E-57AF-4AD4-9C14-E5936EC63FB6}" type="pres">
      <dgm:prSet presAssocID="{C33D94EF-DB70-47D5-A8BE-A8F7D513AF9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79B6346-8F97-4535-B5C8-45FC96D658F8}" type="pres">
      <dgm:prSet presAssocID="{F469A23F-6F2F-492E-AB0A-1CC8E0085D16}" presName="linNode" presStyleCnt="0"/>
      <dgm:spPr/>
    </dgm:pt>
    <dgm:pt modelId="{6D44C91E-EE2C-44C5-A007-F9E811783275}" type="pres">
      <dgm:prSet presAssocID="{F469A23F-6F2F-492E-AB0A-1CC8E0085D16}" presName="parentShp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E295D0-83A6-40A3-BA35-4E525595EE89}" type="pres">
      <dgm:prSet presAssocID="{F469A23F-6F2F-492E-AB0A-1CC8E0085D16}" presName="childShp" presStyleLbl="b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A750FC-D8CC-495C-8A5F-38DC8774785D}" type="pres">
      <dgm:prSet presAssocID="{F7D4730E-E1C1-4B4A-B96A-4845DCD3251F}" presName="spacing" presStyleCnt="0"/>
      <dgm:spPr/>
    </dgm:pt>
    <dgm:pt modelId="{DF4E606E-F20E-4092-94DF-BD31832436F1}" type="pres">
      <dgm:prSet presAssocID="{F334F82A-CB9B-4264-8C6C-7E61FD0EC909}" presName="linNode" presStyleCnt="0"/>
      <dgm:spPr/>
    </dgm:pt>
    <dgm:pt modelId="{4B25EA90-CA18-485E-BD0B-78F1FD5BEF66}" type="pres">
      <dgm:prSet presAssocID="{F334F82A-CB9B-4264-8C6C-7E61FD0EC909}" presName="parentShp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63D584-BABA-4F8E-BBA6-3AF7CF88A3FA}" type="pres">
      <dgm:prSet presAssocID="{F334F82A-CB9B-4264-8C6C-7E61FD0EC909}" presName="childShp" presStyleLbl="b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3CA453-DF30-4610-B283-197CCF9C184E}" type="pres">
      <dgm:prSet presAssocID="{899F29E5-4FE1-4444-933B-5691380F6107}" presName="spacing" presStyleCnt="0"/>
      <dgm:spPr/>
    </dgm:pt>
    <dgm:pt modelId="{FF420861-3777-40A9-AF0E-D81F865808A4}" type="pres">
      <dgm:prSet presAssocID="{ECD64499-8D35-435D-A00D-75B7AFDDCE5A}" presName="linNode" presStyleCnt="0"/>
      <dgm:spPr/>
    </dgm:pt>
    <dgm:pt modelId="{90C30AEC-03E7-4257-AB1B-BC4472927BF9}" type="pres">
      <dgm:prSet presAssocID="{ECD64499-8D35-435D-A00D-75B7AFDDCE5A}" presName="parentShp" presStyleLbl="node1" presStyleIdx="2" presStyleCnt="8" custLinFactNeighborX="-2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869333-48C4-4AB0-B7E3-4742CB85F52A}" type="pres">
      <dgm:prSet presAssocID="{ECD64499-8D35-435D-A00D-75B7AFDDCE5A}" presName="childShp" presStyleLbl="b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8D3DFB-9184-498D-A211-E3BDB87962C2}" type="pres">
      <dgm:prSet presAssocID="{F6629C1D-541B-4685-AE0A-67DEC573859B}" presName="spacing" presStyleCnt="0"/>
      <dgm:spPr/>
    </dgm:pt>
    <dgm:pt modelId="{2012343E-67A7-46D6-BB23-A69230D63456}" type="pres">
      <dgm:prSet presAssocID="{C8C56E25-C164-4FA6-898F-327A07C4A188}" presName="linNode" presStyleCnt="0"/>
      <dgm:spPr/>
    </dgm:pt>
    <dgm:pt modelId="{AB5025CA-295E-4EB3-9806-71487A50B995}" type="pres">
      <dgm:prSet presAssocID="{C8C56E25-C164-4FA6-898F-327A07C4A188}" presName="parentShp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472873-829E-41FD-A7D5-17FA07848E31}" type="pres">
      <dgm:prSet presAssocID="{C8C56E25-C164-4FA6-898F-327A07C4A188}" presName="childShp" presStyleLbl="b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5BB112-D608-4414-9757-E56918246E1D}" type="pres">
      <dgm:prSet presAssocID="{28E3ABB6-BB8E-4B82-9E7B-280477B9113C}" presName="spacing" presStyleCnt="0"/>
      <dgm:spPr/>
    </dgm:pt>
    <dgm:pt modelId="{BC98B523-C6B5-4FBF-AF7C-7990703796BE}" type="pres">
      <dgm:prSet presAssocID="{AEA58475-1A47-4435-B1BB-EB6625C09F41}" presName="linNode" presStyleCnt="0"/>
      <dgm:spPr/>
    </dgm:pt>
    <dgm:pt modelId="{CE6E918D-8B33-413D-9D79-268C242B152B}" type="pres">
      <dgm:prSet presAssocID="{AEA58475-1A47-4435-B1BB-EB6625C09F41}" presName="parentShp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1819F5-5984-46AF-B191-E8A05E7DBC5D}" type="pres">
      <dgm:prSet presAssocID="{AEA58475-1A47-4435-B1BB-EB6625C09F41}" presName="childShp" presStyleLbl="b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323668-5B33-4B6A-BCD4-BE2B531DEDE2}" type="pres">
      <dgm:prSet presAssocID="{E3F0EB97-D9DC-4315-B04F-8C7B7773CE46}" presName="spacing" presStyleCnt="0"/>
      <dgm:spPr/>
    </dgm:pt>
    <dgm:pt modelId="{3D93F3D7-C49F-4CB3-A119-F133CFC11997}" type="pres">
      <dgm:prSet presAssocID="{96CF34CA-20F1-419B-B575-5CC6A26C20B7}" presName="linNode" presStyleCnt="0"/>
      <dgm:spPr/>
    </dgm:pt>
    <dgm:pt modelId="{F59AC8FB-7D69-4790-AA08-DEA24CFB0CE1}" type="pres">
      <dgm:prSet presAssocID="{96CF34CA-20F1-419B-B575-5CC6A26C20B7}" presName="parentShp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F644B3-0CDD-45C2-8B6F-588EE63BCFE2}" type="pres">
      <dgm:prSet presAssocID="{96CF34CA-20F1-419B-B575-5CC6A26C20B7}" presName="childShp" presStyleLbl="b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851174-DA1E-4DDD-92D8-AD0F5625C0D0}" type="pres">
      <dgm:prSet presAssocID="{E190F2DC-528D-4040-9EDA-2AFA5D3D78DF}" presName="spacing" presStyleCnt="0"/>
      <dgm:spPr/>
    </dgm:pt>
    <dgm:pt modelId="{951AC336-2BC6-4B23-A9D7-1CAE1E126CAA}" type="pres">
      <dgm:prSet presAssocID="{8C227B51-DEAA-4FB8-92EA-E1E98C2F02FF}" presName="linNode" presStyleCnt="0"/>
      <dgm:spPr/>
    </dgm:pt>
    <dgm:pt modelId="{2EA7A070-600C-4563-8AD6-D05F56D415C4}" type="pres">
      <dgm:prSet presAssocID="{8C227B51-DEAA-4FB8-92EA-E1E98C2F02FF}" presName="parentShp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326121-67F1-47E5-B682-19A7C9A1CF50}" type="pres">
      <dgm:prSet presAssocID="{8C227B51-DEAA-4FB8-92EA-E1E98C2F02FF}" presName="childShp" presStyleLbl="b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F9A6D2-BAED-425A-BB13-64DAB4130BC3}" type="pres">
      <dgm:prSet presAssocID="{EC927494-9B11-4FB1-974A-DE737C10CF29}" presName="spacing" presStyleCnt="0"/>
      <dgm:spPr/>
    </dgm:pt>
    <dgm:pt modelId="{405FD14F-34E9-435E-B05B-ABCC36DF0481}" type="pres">
      <dgm:prSet presAssocID="{BBCD34B8-8642-470F-BE00-6EDA630B1486}" presName="linNode" presStyleCnt="0"/>
      <dgm:spPr/>
    </dgm:pt>
    <dgm:pt modelId="{F25FE17C-778C-4BC0-99AB-8226E6270746}" type="pres">
      <dgm:prSet presAssocID="{BBCD34B8-8642-470F-BE00-6EDA630B1486}" presName="parentShp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526B76-17D4-4B27-BC1E-EB6FFE8C9E14}" type="pres">
      <dgm:prSet presAssocID="{BBCD34B8-8642-470F-BE00-6EDA630B1486}" presName="childShp" presStyleLbl="b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9AC7D88-5864-4D21-B208-8FF082BE4CC7}" srcId="{C33D94EF-DB70-47D5-A8BE-A8F7D513AF9D}" destId="{BBCD34B8-8642-470F-BE00-6EDA630B1486}" srcOrd="7" destOrd="0" parTransId="{B93FEC0C-2637-490F-AA15-3DB1827BA9BD}" sibTransId="{713C8046-80A6-4FFD-9285-FFF092452511}"/>
    <dgm:cxn modelId="{F0081674-54B7-467E-B9AD-867B82209420}" type="presOf" srcId="{AEA58475-1A47-4435-B1BB-EB6625C09F41}" destId="{CE6E918D-8B33-413D-9D79-268C242B152B}" srcOrd="0" destOrd="0" presId="urn:microsoft.com/office/officeart/2005/8/layout/vList6"/>
    <dgm:cxn modelId="{DC449C61-3110-4001-87BF-C86363F5C790}" type="presOf" srcId="{F334F82A-CB9B-4264-8C6C-7E61FD0EC909}" destId="{4B25EA90-CA18-485E-BD0B-78F1FD5BEF66}" srcOrd="0" destOrd="0" presId="urn:microsoft.com/office/officeart/2005/8/layout/vList6"/>
    <dgm:cxn modelId="{E6F0999D-EB75-4811-8978-2DFF20CDC68F}" type="presOf" srcId="{D2361B58-EF8E-4F62-B04A-6FA921D6ACFF}" destId="{8E526B76-17D4-4B27-BC1E-EB6FFE8C9E14}" srcOrd="0" destOrd="0" presId="urn:microsoft.com/office/officeart/2005/8/layout/vList6"/>
    <dgm:cxn modelId="{67FFA6AC-1756-4597-A4C7-0ACB392EE965}" srcId="{C33D94EF-DB70-47D5-A8BE-A8F7D513AF9D}" destId="{AEA58475-1A47-4435-B1BB-EB6625C09F41}" srcOrd="4" destOrd="0" parTransId="{24FC1B0B-A207-4D27-BEB5-CA7612FA904D}" sibTransId="{E3F0EB97-D9DC-4315-B04F-8C7B7773CE46}"/>
    <dgm:cxn modelId="{C5FAEC50-FCEC-46D9-9430-7E7CD067733A}" srcId="{C33D94EF-DB70-47D5-A8BE-A8F7D513AF9D}" destId="{96CF34CA-20F1-419B-B575-5CC6A26C20B7}" srcOrd="5" destOrd="0" parTransId="{314EA11B-7729-4094-A9AF-CE62EA8CDD33}" sibTransId="{E190F2DC-528D-4040-9EDA-2AFA5D3D78DF}"/>
    <dgm:cxn modelId="{CC7C8251-E737-4BF3-8700-04D43C12F897}" srcId="{C8C56E25-C164-4FA6-898F-327A07C4A188}" destId="{6259684B-C207-43DD-9B53-A7903F11AA57}" srcOrd="0" destOrd="0" parTransId="{D13A0217-8A3C-4172-B7AF-7B1E12A79158}" sibTransId="{6BF27735-A944-4B9C-9255-DD4D3CD889F1}"/>
    <dgm:cxn modelId="{6B6F6D80-CBF3-4065-9ED6-E3AE3287C90D}" srcId="{F469A23F-6F2F-492E-AB0A-1CC8E0085D16}" destId="{0E7D0786-FEC5-4DDE-A0DD-1823941F58D1}" srcOrd="0" destOrd="0" parTransId="{708DD783-7BF5-429D-8B9A-4B8A4AE36183}" sibTransId="{B3ADAEEE-8FF9-4A65-8280-4610A8493A42}"/>
    <dgm:cxn modelId="{5C1BEE36-1F9E-470E-AD4A-F5B6933CFB5F}" type="presOf" srcId="{E60E8C48-953C-4C07-AC3D-CECB62FF745F}" destId="{C6869333-48C4-4AB0-B7E3-4742CB85F52A}" srcOrd="0" destOrd="0" presId="urn:microsoft.com/office/officeart/2005/8/layout/vList6"/>
    <dgm:cxn modelId="{124E4EFE-8C94-45CF-BE11-B485B3AED554}" srcId="{C33D94EF-DB70-47D5-A8BE-A8F7D513AF9D}" destId="{ECD64499-8D35-435D-A00D-75B7AFDDCE5A}" srcOrd="2" destOrd="0" parTransId="{92BD8D64-7474-4D72-A201-B0F7E37B397B}" sibTransId="{F6629C1D-541B-4685-AE0A-67DEC573859B}"/>
    <dgm:cxn modelId="{B3355D0D-8404-4F72-B880-77AB9FAAFBED}" type="presOf" srcId="{126E594F-5195-473D-A396-F604EC6AEC35}" destId="{6F1819F5-5984-46AF-B191-E8A05E7DBC5D}" srcOrd="0" destOrd="0" presId="urn:microsoft.com/office/officeart/2005/8/layout/vList6"/>
    <dgm:cxn modelId="{0526FD71-58F6-4F5E-B0E0-B79BD76307DE}" srcId="{BBCD34B8-8642-470F-BE00-6EDA630B1486}" destId="{D2361B58-EF8E-4F62-B04A-6FA921D6ACFF}" srcOrd="0" destOrd="0" parTransId="{419993F4-FFE2-4197-97A4-5C73AD6D6EAD}" sibTransId="{E5248261-159E-42E6-BB37-DD73CB7BCE3C}"/>
    <dgm:cxn modelId="{8D182005-C3CB-42CF-865D-1866472A50A0}" type="presOf" srcId="{BBCD34B8-8642-470F-BE00-6EDA630B1486}" destId="{F25FE17C-778C-4BC0-99AB-8226E6270746}" srcOrd="0" destOrd="0" presId="urn:microsoft.com/office/officeart/2005/8/layout/vList6"/>
    <dgm:cxn modelId="{14A414E2-BFBE-4123-A45A-214F8A7D4BE1}" type="presOf" srcId="{2210C02B-57CA-4A96-8157-44A7494089D0}" destId="{2363D584-BABA-4F8E-BBA6-3AF7CF88A3FA}" srcOrd="0" destOrd="0" presId="urn:microsoft.com/office/officeart/2005/8/layout/vList6"/>
    <dgm:cxn modelId="{DCFD6EC2-8196-43CE-8131-2793A3895C06}" srcId="{C33D94EF-DB70-47D5-A8BE-A8F7D513AF9D}" destId="{F334F82A-CB9B-4264-8C6C-7E61FD0EC909}" srcOrd="1" destOrd="0" parTransId="{5FF65202-EC0C-4EE1-A231-C95F26D6B5BF}" sibTransId="{899F29E5-4FE1-4444-933B-5691380F6107}"/>
    <dgm:cxn modelId="{4636B551-90ED-4823-8E5F-A57C515BEDAE}" type="presOf" srcId="{69E59616-7D3B-4E47-A81F-2DA0358A52AA}" destId="{2A326121-67F1-47E5-B682-19A7C9A1CF50}" srcOrd="0" destOrd="0" presId="urn:microsoft.com/office/officeart/2005/8/layout/vList6"/>
    <dgm:cxn modelId="{6B587C84-BDC1-4352-A4DE-4286ECCEFDDD}" type="presOf" srcId="{F469A23F-6F2F-492E-AB0A-1CC8E0085D16}" destId="{6D44C91E-EE2C-44C5-A007-F9E811783275}" srcOrd="0" destOrd="0" presId="urn:microsoft.com/office/officeart/2005/8/layout/vList6"/>
    <dgm:cxn modelId="{9259BB76-15D0-4CFC-A781-C2C4D47CAC4F}" srcId="{F334F82A-CB9B-4264-8C6C-7E61FD0EC909}" destId="{2210C02B-57CA-4A96-8157-44A7494089D0}" srcOrd="0" destOrd="0" parTransId="{E88B39CB-2BF2-4DA1-B1E1-7395A2A31D22}" sibTransId="{0BDA484C-C3E8-445A-B6FD-EFA385ABEFEA}"/>
    <dgm:cxn modelId="{A70435FA-3E97-49BE-BDB3-E6F38AA88C25}" srcId="{C33D94EF-DB70-47D5-A8BE-A8F7D513AF9D}" destId="{8C227B51-DEAA-4FB8-92EA-E1E98C2F02FF}" srcOrd="6" destOrd="0" parTransId="{5738A2F0-9116-4A1B-A10C-1E3B7C9D1380}" sibTransId="{EC927494-9B11-4FB1-974A-DE737C10CF29}"/>
    <dgm:cxn modelId="{44A3153B-CF7C-4306-881B-CD806C255726}" type="presOf" srcId="{8C227B51-DEAA-4FB8-92EA-E1E98C2F02FF}" destId="{2EA7A070-600C-4563-8AD6-D05F56D415C4}" srcOrd="0" destOrd="0" presId="urn:microsoft.com/office/officeart/2005/8/layout/vList6"/>
    <dgm:cxn modelId="{3E09AD43-D20E-45A9-86D4-8B43B7498A81}" srcId="{ECD64499-8D35-435D-A00D-75B7AFDDCE5A}" destId="{E60E8C48-953C-4C07-AC3D-CECB62FF745F}" srcOrd="0" destOrd="0" parTransId="{3DB19B53-C0C3-40A3-985B-D9890FBB0AC8}" sibTransId="{C715CE7A-0B91-48BF-9DF2-3053800E7860}"/>
    <dgm:cxn modelId="{5058C4B8-5F9E-4F06-BD65-C14D2F6BDE21}" type="presOf" srcId="{0E7D0786-FEC5-4DDE-A0DD-1823941F58D1}" destId="{2CE295D0-83A6-40A3-BA35-4E525595EE89}" srcOrd="0" destOrd="0" presId="urn:microsoft.com/office/officeart/2005/8/layout/vList6"/>
    <dgm:cxn modelId="{ADFA9822-3504-4029-83F7-F13FE625DB4F}" srcId="{C33D94EF-DB70-47D5-A8BE-A8F7D513AF9D}" destId="{F469A23F-6F2F-492E-AB0A-1CC8E0085D16}" srcOrd="0" destOrd="0" parTransId="{82CC1C3F-0F6D-4BFF-ADA2-72ED62B50D2E}" sibTransId="{F7D4730E-E1C1-4B4A-B96A-4845DCD3251F}"/>
    <dgm:cxn modelId="{E71ED750-66F9-4493-84CF-CAEAFA2C042B}" type="presOf" srcId="{ECD64499-8D35-435D-A00D-75B7AFDDCE5A}" destId="{90C30AEC-03E7-4257-AB1B-BC4472927BF9}" srcOrd="0" destOrd="0" presId="urn:microsoft.com/office/officeart/2005/8/layout/vList6"/>
    <dgm:cxn modelId="{9919CF85-C640-4FF1-B6C4-E797D28907BC}" type="presOf" srcId="{6259684B-C207-43DD-9B53-A7903F11AA57}" destId="{9D472873-829E-41FD-A7D5-17FA07848E31}" srcOrd="0" destOrd="0" presId="urn:microsoft.com/office/officeart/2005/8/layout/vList6"/>
    <dgm:cxn modelId="{08D82D89-776C-40C7-A589-948F370B1EC5}" srcId="{8C227B51-DEAA-4FB8-92EA-E1E98C2F02FF}" destId="{69E59616-7D3B-4E47-A81F-2DA0358A52AA}" srcOrd="0" destOrd="0" parTransId="{69C61165-CD04-40DB-BC84-2BD01076C6BE}" sibTransId="{BEDD1B52-31DF-4D20-B9D2-EBBDDB95F812}"/>
    <dgm:cxn modelId="{511829B6-11C6-47E7-9CAE-750EDB3F8A7B}" type="presOf" srcId="{C8C56E25-C164-4FA6-898F-327A07C4A188}" destId="{AB5025CA-295E-4EB3-9806-71487A50B995}" srcOrd="0" destOrd="0" presId="urn:microsoft.com/office/officeart/2005/8/layout/vList6"/>
    <dgm:cxn modelId="{86BA7910-ACC4-49F6-BCAC-B54E4E075F60}" type="presOf" srcId="{C33D94EF-DB70-47D5-A8BE-A8F7D513AF9D}" destId="{E378817E-57AF-4AD4-9C14-E5936EC63FB6}" srcOrd="0" destOrd="0" presId="urn:microsoft.com/office/officeart/2005/8/layout/vList6"/>
    <dgm:cxn modelId="{7263793B-FBDA-4F4A-9412-BB5ED70088E1}" type="presOf" srcId="{F0109601-ADE4-4FE7-8C43-B039F44504AE}" destId="{5AF644B3-0CDD-45C2-8B6F-588EE63BCFE2}" srcOrd="0" destOrd="0" presId="urn:microsoft.com/office/officeart/2005/8/layout/vList6"/>
    <dgm:cxn modelId="{A532E93B-DBB4-4C6B-AD0D-D14CA134ECC6}" srcId="{AEA58475-1A47-4435-B1BB-EB6625C09F41}" destId="{126E594F-5195-473D-A396-F604EC6AEC35}" srcOrd="0" destOrd="0" parTransId="{CBB090B1-F3CB-4998-B34C-B9D58B90CD4D}" sibTransId="{8BF14B1B-745B-4A39-92BC-B3DAB5644175}"/>
    <dgm:cxn modelId="{ECC251F6-F423-40C2-BD6D-B4259AC153CE}" srcId="{C33D94EF-DB70-47D5-A8BE-A8F7D513AF9D}" destId="{C8C56E25-C164-4FA6-898F-327A07C4A188}" srcOrd="3" destOrd="0" parTransId="{A471C0B7-BD97-4BEA-95A1-126DE421F059}" sibTransId="{28E3ABB6-BB8E-4B82-9E7B-280477B9113C}"/>
    <dgm:cxn modelId="{EF24B092-49D0-4965-BC9F-A910CE231EE6}" srcId="{96CF34CA-20F1-419B-B575-5CC6A26C20B7}" destId="{F0109601-ADE4-4FE7-8C43-B039F44504AE}" srcOrd="0" destOrd="0" parTransId="{3D9B66EC-6050-478F-BF51-5B1C70FE3C6A}" sibTransId="{A6D78356-2DC7-445C-A60E-23F1EC967728}"/>
    <dgm:cxn modelId="{4CA412E8-D6C1-4B15-BE89-650AC5E7C88E}" type="presOf" srcId="{96CF34CA-20F1-419B-B575-5CC6A26C20B7}" destId="{F59AC8FB-7D69-4790-AA08-DEA24CFB0CE1}" srcOrd="0" destOrd="0" presId="urn:microsoft.com/office/officeart/2005/8/layout/vList6"/>
    <dgm:cxn modelId="{60A68161-3B29-403E-BB32-C40F1702F432}" type="presParOf" srcId="{E378817E-57AF-4AD4-9C14-E5936EC63FB6}" destId="{D79B6346-8F97-4535-B5C8-45FC96D658F8}" srcOrd="0" destOrd="0" presId="urn:microsoft.com/office/officeart/2005/8/layout/vList6"/>
    <dgm:cxn modelId="{660A6F2E-4217-489E-8195-755DFC1CECBA}" type="presParOf" srcId="{D79B6346-8F97-4535-B5C8-45FC96D658F8}" destId="{6D44C91E-EE2C-44C5-A007-F9E811783275}" srcOrd="0" destOrd="0" presId="urn:microsoft.com/office/officeart/2005/8/layout/vList6"/>
    <dgm:cxn modelId="{957740E1-63B8-4DA1-B101-60759D36BB5A}" type="presParOf" srcId="{D79B6346-8F97-4535-B5C8-45FC96D658F8}" destId="{2CE295D0-83A6-40A3-BA35-4E525595EE89}" srcOrd="1" destOrd="0" presId="urn:microsoft.com/office/officeart/2005/8/layout/vList6"/>
    <dgm:cxn modelId="{9D739A60-46E3-4CF0-84C2-F13C3868EA6C}" type="presParOf" srcId="{E378817E-57AF-4AD4-9C14-E5936EC63FB6}" destId="{82A750FC-D8CC-495C-8A5F-38DC8774785D}" srcOrd="1" destOrd="0" presId="urn:microsoft.com/office/officeart/2005/8/layout/vList6"/>
    <dgm:cxn modelId="{12905AFB-6201-42E6-90DD-1C345AD92B9A}" type="presParOf" srcId="{E378817E-57AF-4AD4-9C14-E5936EC63FB6}" destId="{DF4E606E-F20E-4092-94DF-BD31832436F1}" srcOrd="2" destOrd="0" presId="urn:microsoft.com/office/officeart/2005/8/layout/vList6"/>
    <dgm:cxn modelId="{E4266C07-2668-4EDE-908E-D3B07253BAC2}" type="presParOf" srcId="{DF4E606E-F20E-4092-94DF-BD31832436F1}" destId="{4B25EA90-CA18-485E-BD0B-78F1FD5BEF66}" srcOrd="0" destOrd="0" presId="urn:microsoft.com/office/officeart/2005/8/layout/vList6"/>
    <dgm:cxn modelId="{E7919D35-779F-4E17-B383-CD54B68A7FAB}" type="presParOf" srcId="{DF4E606E-F20E-4092-94DF-BD31832436F1}" destId="{2363D584-BABA-4F8E-BBA6-3AF7CF88A3FA}" srcOrd="1" destOrd="0" presId="urn:microsoft.com/office/officeart/2005/8/layout/vList6"/>
    <dgm:cxn modelId="{E8F298B7-E2ED-4BCF-BEFD-CFBD81D2BD32}" type="presParOf" srcId="{E378817E-57AF-4AD4-9C14-E5936EC63FB6}" destId="{173CA453-DF30-4610-B283-197CCF9C184E}" srcOrd="3" destOrd="0" presId="urn:microsoft.com/office/officeart/2005/8/layout/vList6"/>
    <dgm:cxn modelId="{187AF4E4-3C09-4F2C-997A-EE3AC8C5B299}" type="presParOf" srcId="{E378817E-57AF-4AD4-9C14-E5936EC63FB6}" destId="{FF420861-3777-40A9-AF0E-D81F865808A4}" srcOrd="4" destOrd="0" presId="urn:microsoft.com/office/officeart/2005/8/layout/vList6"/>
    <dgm:cxn modelId="{24B4BC0A-BA9F-4192-A6B6-3DB2DBDE7336}" type="presParOf" srcId="{FF420861-3777-40A9-AF0E-D81F865808A4}" destId="{90C30AEC-03E7-4257-AB1B-BC4472927BF9}" srcOrd="0" destOrd="0" presId="urn:microsoft.com/office/officeart/2005/8/layout/vList6"/>
    <dgm:cxn modelId="{9A7437FF-F446-457A-801D-7A07D6B47DDF}" type="presParOf" srcId="{FF420861-3777-40A9-AF0E-D81F865808A4}" destId="{C6869333-48C4-4AB0-B7E3-4742CB85F52A}" srcOrd="1" destOrd="0" presId="urn:microsoft.com/office/officeart/2005/8/layout/vList6"/>
    <dgm:cxn modelId="{7854884F-684B-4672-A665-A8F334AF6118}" type="presParOf" srcId="{E378817E-57AF-4AD4-9C14-E5936EC63FB6}" destId="{178D3DFB-9184-498D-A211-E3BDB87962C2}" srcOrd="5" destOrd="0" presId="urn:microsoft.com/office/officeart/2005/8/layout/vList6"/>
    <dgm:cxn modelId="{F2FDCB5F-1D69-4ECD-B573-0F5E15BABFB1}" type="presParOf" srcId="{E378817E-57AF-4AD4-9C14-E5936EC63FB6}" destId="{2012343E-67A7-46D6-BB23-A69230D63456}" srcOrd="6" destOrd="0" presId="urn:microsoft.com/office/officeart/2005/8/layout/vList6"/>
    <dgm:cxn modelId="{7398DD77-147D-4536-965D-FC3CAC142997}" type="presParOf" srcId="{2012343E-67A7-46D6-BB23-A69230D63456}" destId="{AB5025CA-295E-4EB3-9806-71487A50B995}" srcOrd="0" destOrd="0" presId="urn:microsoft.com/office/officeart/2005/8/layout/vList6"/>
    <dgm:cxn modelId="{0430BB2A-DBC0-497B-B6B2-6D633B076A3C}" type="presParOf" srcId="{2012343E-67A7-46D6-BB23-A69230D63456}" destId="{9D472873-829E-41FD-A7D5-17FA07848E31}" srcOrd="1" destOrd="0" presId="urn:microsoft.com/office/officeart/2005/8/layout/vList6"/>
    <dgm:cxn modelId="{25B0C14D-8FF2-42AD-89E2-C54EC48C7620}" type="presParOf" srcId="{E378817E-57AF-4AD4-9C14-E5936EC63FB6}" destId="{D45BB112-D608-4414-9757-E56918246E1D}" srcOrd="7" destOrd="0" presId="urn:microsoft.com/office/officeart/2005/8/layout/vList6"/>
    <dgm:cxn modelId="{FD26F37B-AFA3-4D6B-BE37-29397CC54B03}" type="presParOf" srcId="{E378817E-57AF-4AD4-9C14-E5936EC63FB6}" destId="{BC98B523-C6B5-4FBF-AF7C-7990703796BE}" srcOrd="8" destOrd="0" presId="urn:microsoft.com/office/officeart/2005/8/layout/vList6"/>
    <dgm:cxn modelId="{83777E8C-5A39-471B-BC22-153E998B74F5}" type="presParOf" srcId="{BC98B523-C6B5-4FBF-AF7C-7990703796BE}" destId="{CE6E918D-8B33-413D-9D79-268C242B152B}" srcOrd="0" destOrd="0" presId="urn:microsoft.com/office/officeart/2005/8/layout/vList6"/>
    <dgm:cxn modelId="{615F17F3-E254-4C36-9D00-731A6D2409E3}" type="presParOf" srcId="{BC98B523-C6B5-4FBF-AF7C-7990703796BE}" destId="{6F1819F5-5984-46AF-B191-E8A05E7DBC5D}" srcOrd="1" destOrd="0" presId="urn:microsoft.com/office/officeart/2005/8/layout/vList6"/>
    <dgm:cxn modelId="{5AA9CA73-F79F-40B4-90C1-B860C403E57D}" type="presParOf" srcId="{E378817E-57AF-4AD4-9C14-E5936EC63FB6}" destId="{02323668-5B33-4B6A-BCD4-BE2B531DEDE2}" srcOrd="9" destOrd="0" presId="urn:microsoft.com/office/officeart/2005/8/layout/vList6"/>
    <dgm:cxn modelId="{B401F6AA-13B3-48BA-B523-444681F7FCAF}" type="presParOf" srcId="{E378817E-57AF-4AD4-9C14-E5936EC63FB6}" destId="{3D93F3D7-C49F-4CB3-A119-F133CFC11997}" srcOrd="10" destOrd="0" presId="urn:microsoft.com/office/officeart/2005/8/layout/vList6"/>
    <dgm:cxn modelId="{61D8DE0F-D19A-4414-A8B2-2F9A02EF0316}" type="presParOf" srcId="{3D93F3D7-C49F-4CB3-A119-F133CFC11997}" destId="{F59AC8FB-7D69-4790-AA08-DEA24CFB0CE1}" srcOrd="0" destOrd="0" presId="urn:microsoft.com/office/officeart/2005/8/layout/vList6"/>
    <dgm:cxn modelId="{AFF571DB-230A-4EE9-B104-D1EDEEFBC1B8}" type="presParOf" srcId="{3D93F3D7-C49F-4CB3-A119-F133CFC11997}" destId="{5AF644B3-0CDD-45C2-8B6F-588EE63BCFE2}" srcOrd="1" destOrd="0" presId="urn:microsoft.com/office/officeart/2005/8/layout/vList6"/>
    <dgm:cxn modelId="{B90040A7-FE7A-409E-BCA6-E0E0A3C8C8CC}" type="presParOf" srcId="{E378817E-57AF-4AD4-9C14-E5936EC63FB6}" destId="{B9851174-DA1E-4DDD-92D8-AD0F5625C0D0}" srcOrd="11" destOrd="0" presId="urn:microsoft.com/office/officeart/2005/8/layout/vList6"/>
    <dgm:cxn modelId="{AE016B54-AEEC-4497-B6FF-68F3216E3B60}" type="presParOf" srcId="{E378817E-57AF-4AD4-9C14-E5936EC63FB6}" destId="{951AC336-2BC6-4B23-A9D7-1CAE1E126CAA}" srcOrd="12" destOrd="0" presId="urn:microsoft.com/office/officeart/2005/8/layout/vList6"/>
    <dgm:cxn modelId="{DE0ED31D-854D-4511-B435-6C6A606B43D6}" type="presParOf" srcId="{951AC336-2BC6-4B23-A9D7-1CAE1E126CAA}" destId="{2EA7A070-600C-4563-8AD6-D05F56D415C4}" srcOrd="0" destOrd="0" presId="urn:microsoft.com/office/officeart/2005/8/layout/vList6"/>
    <dgm:cxn modelId="{55B1837D-E359-4B0C-A33B-B0C88DF035CE}" type="presParOf" srcId="{951AC336-2BC6-4B23-A9D7-1CAE1E126CAA}" destId="{2A326121-67F1-47E5-B682-19A7C9A1CF50}" srcOrd="1" destOrd="0" presId="urn:microsoft.com/office/officeart/2005/8/layout/vList6"/>
    <dgm:cxn modelId="{7E558232-78B1-474E-8AB4-08B5D01004B8}" type="presParOf" srcId="{E378817E-57AF-4AD4-9C14-E5936EC63FB6}" destId="{3CF9A6D2-BAED-425A-BB13-64DAB4130BC3}" srcOrd="13" destOrd="0" presId="urn:microsoft.com/office/officeart/2005/8/layout/vList6"/>
    <dgm:cxn modelId="{D0A1DFCE-8CAE-4EFF-B9A7-93E634772908}" type="presParOf" srcId="{E378817E-57AF-4AD4-9C14-E5936EC63FB6}" destId="{405FD14F-34E9-435E-B05B-ABCC36DF0481}" srcOrd="14" destOrd="0" presId="urn:microsoft.com/office/officeart/2005/8/layout/vList6"/>
    <dgm:cxn modelId="{DF86893C-6DE4-4F52-BE38-094B58EDA1C1}" type="presParOf" srcId="{405FD14F-34E9-435E-B05B-ABCC36DF0481}" destId="{F25FE17C-778C-4BC0-99AB-8226E6270746}" srcOrd="0" destOrd="0" presId="urn:microsoft.com/office/officeart/2005/8/layout/vList6"/>
    <dgm:cxn modelId="{14945613-0BD3-4DAB-912F-1A59F2397A33}" type="presParOf" srcId="{405FD14F-34E9-435E-B05B-ABCC36DF0481}" destId="{8E526B76-17D4-4B27-BC1E-EB6FFE8C9E1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33D94EF-DB70-47D5-A8BE-A8F7D513AF9D}" type="doc">
      <dgm:prSet loTypeId="urn:microsoft.com/office/officeart/2005/8/layout/vList6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F469A23F-6F2F-492E-AB0A-1CC8E0085D16}">
      <dgm:prSet phldrT="[Текст]"/>
      <dgm:spPr/>
      <dgm:t>
        <a:bodyPr/>
        <a:lstStyle/>
        <a:p>
          <a:r>
            <a:rPr lang="ru-RU" dirty="0" smtClean="0"/>
            <a:t>Выбери</a:t>
          </a:r>
          <a:endParaRPr lang="ru-RU" dirty="0"/>
        </a:p>
      </dgm:t>
    </dgm:pt>
    <dgm:pt modelId="{82CC1C3F-0F6D-4BFF-ADA2-72ED62B50D2E}" type="parTrans" cxnId="{ADFA9822-3504-4029-83F7-F13FE625DB4F}">
      <dgm:prSet/>
      <dgm:spPr/>
      <dgm:t>
        <a:bodyPr/>
        <a:lstStyle/>
        <a:p>
          <a:endParaRPr lang="ru-RU"/>
        </a:p>
      </dgm:t>
    </dgm:pt>
    <dgm:pt modelId="{F7D4730E-E1C1-4B4A-B96A-4845DCD3251F}" type="sibTrans" cxnId="{ADFA9822-3504-4029-83F7-F13FE625DB4F}">
      <dgm:prSet/>
      <dgm:spPr/>
      <dgm:t>
        <a:bodyPr/>
        <a:lstStyle/>
        <a:p>
          <a:endParaRPr lang="ru-RU"/>
        </a:p>
      </dgm:t>
    </dgm:pt>
    <dgm:pt modelId="{0E7D0786-FEC5-4DDE-A0DD-1823941F58D1}">
      <dgm:prSet phldrT="[Текст]" custT="1"/>
      <dgm:spPr/>
      <dgm:t>
        <a:bodyPr/>
        <a:lstStyle/>
        <a:p>
          <a:pPr algn="ctr">
            <a:lnSpc>
              <a:spcPts val="1760"/>
            </a:lnSpc>
          </a:pPr>
          <a:r>
            <a:rPr lang="ru-RU" sz="1800" b="1" dirty="0" smtClean="0"/>
            <a:t>правильный почтовый адрес</a:t>
          </a:r>
          <a:endParaRPr lang="ru-RU" sz="1800" b="1" dirty="0"/>
        </a:p>
      </dgm:t>
    </dgm:pt>
    <dgm:pt modelId="{708DD783-7BF5-429D-8B9A-4B8A4AE36183}" type="parTrans" cxnId="{6B6F6D80-CBF3-4065-9ED6-E3AE3287C90D}">
      <dgm:prSet/>
      <dgm:spPr/>
      <dgm:t>
        <a:bodyPr/>
        <a:lstStyle/>
        <a:p>
          <a:endParaRPr lang="ru-RU"/>
        </a:p>
      </dgm:t>
    </dgm:pt>
    <dgm:pt modelId="{B3ADAEEE-8FF9-4A65-8280-4610A8493A42}" type="sibTrans" cxnId="{6B6F6D80-CBF3-4065-9ED6-E3AE3287C90D}">
      <dgm:prSet/>
      <dgm:spPr/>
      <dgm:t>
        <a:bodyPr/>
        <a:lstStyle/>
        <a:p>
          <a:endParaRPr lang="ru-RU"/>
        </a:p>
      </dgm:t>
    </dgm:pt>
    <dgm:pt modelId="{BBCD34B8-8642-470F-BE00-6EDA630B1486}">
      <dgm:prSet phldrT="[Текст]"/>
      <dgm:spPr/>
      <dgm:t>
        <a:bodyPr/>
        <a:lstStyle/>
        <a:p>
          <a:r>
            <a:rPr lang="ru-RU" dirty="0" smtClean="0"/>
            <a:t>Выходи</a:t>
          </a:r>
          <a:endParaRPr lang="ru-RU" dirty="0"/>
        </a:p>
      </dgm:t>
    </dgm:pt>
    <dgm:pt modelId="{B93FEC0C-2637-490F-AA15-3DB1827BA9BD}" type="parTrans" cxnId="{C9AC7D88-5864-4D21-B208-8FF082BE4CC7}">
      <dgm:prSet/>
      <dgm:spPr/>
      <dgm:t>
        <a:bodyPr/>
        <a:lstStyle/>
        <a:p>
          <a:endParaRPr lang="ru-RU"/>
        </a:p>
      </dgm:t>
    </dgm:pt>
    <dgm:pt modelId="{713C8046-80A6-4FFD-9285-FFF092452511}" type="sibTrans" cxnId="{C9AC7D88-5864-4D21-B208-8FF082BE4CC7}">
      <dgm:prSet/>
      <dgm:spPr/>
      <dgm:t>
        <a:bodyPr/>
        <a:lstStyle/>
        <a:p>
          <a:endParaRPr lang="ru-RU"/>
        </a:p>
      </dgm:t>
    </dgm:pt>
    <dgm:pt modelId="{D2361B58-EF8E-4F62-B04A-6FA921D6ACFF}">
      <dgm:prSet phldrT="[Текст]" custT="1"/>
      <dgm:spPr/>
      <dgm:t>
        <a:bodyPr/>
        <a:lstStyle/>
        <a:p>
          <a:r>
            <a:rPr lang="ru-RU" sz="1800" b="1" dirty="0" smtClean="0"/>
            <a:t>из почты</a:t>
          </a:r>
          <a:endParaRPr lang="ru-RU" sz="1800" b="1" dirty="0"/>
        </a:p>
      </dgm:t>
    </dgm:pt>
    <dgm:pt modelId="{419993F4-FFE2-4197-97A4-5C73AD6D6EAD}" type="parTrans" cxnId="{0526FD71-58F6-4F5E-B0E0-B79BD76307DE}">
      <dgm:prSet/>
      <dgm:spPr/>
      <dgm:t>
        <a:bodyPr/>
        <a:lstStyle/>
        <a:p>
          <a:endParaRPr lang="ru-RU"/>
        </a:p>
      </dgm:t>
    </dgm:pt>
    <dgm:pt modelId="{E5248261-159E-42E6-BB37-DD73CB7BCE3C}" type="sibTrans" cxnId="{0526FD71-58F6-4F5E-B0E0-B79BD76307DE}">
      <dgm:prSet/>
      <dgm:spPr/>
      <dgm:t>
        <a:bodyPr/>
        <a:lstStyle/>
        <a:p>
          <a:endParaRPr lang="ru-RU"/>
        </a:p>
      </dgm:t>
    </dgm:pt>
    <dgm:pt modelId="{8C227B51-DEAA-4FB8-92EA-E1E98C2F02FF}">
      <dgm:prSet/>
      <dgm:spPr/>
      <dgm:t>
        <a:bodyPr/>
        <a:lstStyle/>
        <a:p>
          <a:r>
            <a:rPr lang="ru-RU" dirty="0" smtClean="0"/>
            <a:t>Не открывай</a:t>
          </a:r>
          <a:endParaRPr lang="ru-RU" dirty="0"/>
        </a:p>
      </dgm:t>
    </dgm:pt>
    <dgm:pt modelId="{5738A2F0-9116-4A1B-A10C-1E3B7C9D1380}" type="parTrans" cxnId="{A70435FA-3E97-49BE-BDB3-E6F38AA88C25}">
      <dgm:prSet/>
      <dgm:spPr/>
      <dgm:t>
        <a:bodyPr/>
        <a:lstStyle/>
        <a:p>
          <a:endParaRPr lang="ru-RU"/>
        </a:p>
      </dgm:t>
    </dgm:pt>
    <dgm:pt modelId="{EC927494-9B11-4FB1-974A-DE737C10CF29}" type="sibTrans" cxnId="{A70435FA-3E97-49BE-BDB3-E6F38AA88C25}">
      <dgm:prSet/>
      <dgm:spPr/>
      <dgm:t>
        <a:bodyPr/>
        <a:lstStyle/>
        <a:p>
          <a:endParaRPr lang="ru-RU"/>
        </a:p>
      </dgm:t>
    </dgm:pt>
    <dgm:pt modelId="{96CF34CA-20F1-419B-B575-5CC6A26C20B7}">
      <dgm:prSet/>
      <dgm:spPr/>
      <dgm:t>
        <a:bodyPr/>
        <a:lstStyle/>
        <a:p>
          <a:r>
            <a:rPr lang="ru-RU" dirty="0" smtClean="0"/>
            <a:t>Заведи</a:t>
          </a:r>
          <a:endParaRPr lang="ru-RU" dirty="0"/>
        </a:p>
      </dgm:t>
    </dgm:pt>
    <dgm:pt modelId="{314EA11B-7729-4094-A9AF-CE62EA8CDD33}" type="parTrans" cxnId="{C5FAEC50-FCEC-46D9-9430-7E7CD067733A}">
      <dgm:prSet/>
      <dgm:spPr/>
      <dgm:t>
        <a:bodyPr/>
        <a:lstStyle/>
        <a:p>
          <a:endParaRPr lang="ru-RU"/>
        </a:p>
      </dgm:t>
    </dgm:pt>
    <dgm:pt modelId="{E190F2DC-528D-4040-9EDA-2AFA5D3D78DF}" type="sibTrans" cxnId="{C5FAEC50-FCEC-46D9-9430-7E7CD067733A}">
      <dgm:prSet/>
      <dgm:spPr/>
      <dgm:t>
        <a:bodyPr/>
        <a:lstStyle/>
        <a:p>
          <a:endParaRPr lang="ru-RU"/>
        </a:p>
      </dgm:t>
    </dgm:pt>
    <dgm:pt modelId="{AEA58475-1A47-4435-B1BB-EB6625C09F41}">
      <dgm:prSet/>
      <dgm:spPr/>
      <dgm:t>
        <a:bodyPr/>
        <a:lstStyle/>
        <a:p>
          <a:r>
            <a:rPr lang="ru-RU" dirty="0" smtClean="0"/>
            <a:t>Используй</a:t>
          </a:r>
          <a:endParaRPr lang="ru-RU" dirty="0"/>
        </a:p>
      </dgm:t>
    </dgm:pt>
    <dgm:pt modelId="{24FC1B0B-A207-4D27-BEB5-CA7612FA904D}" type="parTrans" cxnId="{67FFA6AC-1756-4597-A4C7-0ACB392EE965}">
      <dgm:prSet/>
      <dgm:spPr/>
      <dgm:t>
        <a:bodyPr/>
        <a:lstStyle/>
        <a:p>
          <a:endParaRPr lang="ru-RU"/>
        </a:p>
      </dgm:t>
    </dgm:pt>
    <dgm:pt modelId="{E3F0EB97-D9DC-4315-B04F-8C7B7773CE46}" type="sibTrans" cxnId="{67FFA6AC-1756-4597-A4C7-0ACB392EE965}">
      <dgm:prSet/>
      <dgm:spPr/>
      <dgm:t>
        <a:bodyPr/>
        <a:lstStyle/>
        <a:p>
          <a:endParaRPr lang="ru-RU"/>
        </a:p>
      </dgm:t>
    </dgm:pt>
    <dgm:pt modelId="{C8C56E25-C164-4FA6-898F-327A07C4A188}">
      <dgm:prSet/>
      <dgm:spPr/>
      <dgm:t>
        <a:bodyPr/>
        <a:lstStyle/>
        <a:p>
          <a:r>
            <a:rPr lang="ru-RU" dirty="0" smtClean="0"/>
            <a:t>Выбери</a:t>
          </a:r>
          <a:endParaRPr lang="ru-RU" dirty="0"/>
        </a:p>
      </dgm:t>
    </dgm:pt>
    <dgm:pt modelId="{A471C0B7-BD97-4BEA-95A1-126DE421F059}" type="parTrans" cxnId="{ECC251F6-F423-40C2-BD6D-B4259AC153CE}">
      <dgm:prSet/>
      <dgm:spPr/>
      <dgm:t>
        <a:bodyPr/>
        <a:lstStyle/>
        <a:p>
          <a:endParaRPr lang="ru-RU"/>
        </a:p>
      </dgm:t>
    </dgm:pt>
    <dgm:pt modelId="{28E3ABB6-BB8E-4B82-9E7B-280477B9113C}" type="sibTrans" cxnId="{ECC251F6-F423-40C2-BD6D-B4259AC153CE}">
      <dgm:prSet/>
      <dgm:spPr/>
      <dgm:t>
        <a:bodyPr/>
        <a:lstStyle/>
        <a:p>
          <a:endParaRPr lang="ru-RU"/>
        </a:p>
      </dgm:t>
    </dgm:pt>
    <dgm:pt modelId="{ECD64499-8D35-435D-A00D-75B7AFDDCE5A}">
      <dgm:prSet/>
      <dgm:spPr/>
      <dgm:t>
        <a:bodyPr/>
        <a:lstStyle/>
        <a:p>
          <a:r>
            <a:rPr lang="ru-RU" dirty="0" smtClean="0"/>
            <a:t>Используй</a:t>
          </a:r>
          <a:endParaRPr lang="ru-RU" dirty="0"/>
        </a:p>
      </dgm:t>
    </dgm:pt>
    <dgm:pt modelId="{92BD8D64-7474-4D72-A201-B0F7E37B397B}" type="parTrans" cxnId="{124E4EFE-8C94-45CF-BE11-B485B3AED554}">
      <dgm:prSet/>
      <dgm:spPr/>
      <dgm:t>
        <a:bodyPr/>
        <a:lstStyle/>
        <a:p>
          <a:endParaRPr lang="ru-RU"/>
        </a:p>
      </dgm:t>
    </dgm:pt>
    <dgm:pt modelId="{F6629C1D-541B-4685-AE0A-67DEC573859B}" type="sibTrans" cxnId="{124E4EFE-8C94-45CF-BE11-B485B3AED554}">
      <dgm:prSet/>
      <dgm:spPr/>
      <dgm:t>
        <a:bodyPr/>
        <a:lstStyle/>
        <a:p>
          <a:endParaRPr lang="ru-RU"/>
        </a:p>
      </dgm:t>
    </dgm:pt>
    <dgm:pt modelId="{F334F82A-CB9B-4264-8C6C-7E61FD0EC909}">
      <dgm:prSet/>
      <dgm:spPr/>
      <dgm:t>
        <a:bodyPr/>
        <a:lstStyle/>
        <a:p>
          <a:r>
            <a:rPr lang="ru-RU" dirty="0" smtClean="0"/>
            <a:t>Не пиши</a:t>
          </a:r>
          <a:endParaRPr lang="ru-RU" dirty="0"/>
        </a:p>
      </dgm:t>
    </dgm:pt>
    <dgm:pt modelId="{5FF65202-EC0C-4EE1-A231-C95F26D6B5BF}" type="parTrans" cxnId="{DCFD6EC2-8196-43CE-8131-2793A3895C06}">
      <dgm:prSet/>
      <dgm:spPr/>
      <dgm:t>
        <a:bodyPr/>
        <a:lstStyle/>
        <a:p>
          <a:endParaRPr lang="ru-RU"/>
        </a:p>
      </dgm:t>
    </dgm:pt>
    <dgm:pt modelId="{899F29E5-4FE1-4444-933B-5691380F6107}" type="sibTrans" cxnId="{DCFD6EC2-8196-43CE-8131-2793A3895C06}">
      <dgm:prSet/>
      <dgm:spPr/>
      <dgm:t>
        <a:bodyPr/>
        <a:lstStyle/>
        <a:p>
          <a:endParaRPr lang="ru-RU"/>
        </a:p>
      </dgm:t>
    </dgm:pt>
    <dgm:pt modelId="{2210C02B-57CA-4A96-8157-44A7494089D0}">
      <dgm:prSet custT="1"/>
      <dgm:spPr/>
      <dgm:t>
        <a:bodyPr/>
        <a:lstStyle/>
        <a:p>
          <a:r>
            <a:rPr lang="ru-RU" sz="1800" b="1" dirty="0" smtClean="0"/>
            <a:t>о себе в адресе почты</a:t>
          </a:r>
          <a:endParaRPr lang="ru-RU" sz="1800" b="1" dirty="0"/>
        </a:p>
      </dgm:t>
    </dgm:pt>
    <dgm:pt modelId="{E88B39CB-2BF2-4DA1-B1E1-7395A2A31D22}" type="parTrans" cxnId="{9259BB76-15D0-4CFC-A781-C2C4D47CAC4F}">
      <dgm:prSet/>
      <dgm:spPr/>
      <dgm:t>
        <a:bodyPr/>
        <a:lstStyle/>
        <a:p>
          <a:endParaRPr lang="ru-RU"/>
        </a:p>
      </dgm:t>
    </dgm:pt>
    <dgm:pt modelId="{0BDA484C-C3E8-445A-B6FD-EFA385ABEFEA}" type="sibTrans" cxnId="{9259BB76-15D0-4CFC-A781-C2C4D47CAC4F}">
      <dgm:prSet/>
      <dgm:spPr/>
      <dgm:t>
        <a:bodyPr/>
        <a:lstStyle/>
        <a:p>
          <a:endParaRPr lang="ru-RU"/>
        </a:p>
      </dgm:t>
    </dgm:pt>
    <dgm:pt modelId="{E60E8C48-953C-4C07-AC3D-CECB62FF745F}">
      <dgm:prSet custT="1"/>
      <dgm:spPr/>
      <dgm:t>
        <a:bodyPr/>
        <a:lstStyle/>
        <a:p>
          <a:pPr algn="l">
            <a:lnSpc>
              <a:spcPts val="1760"/>
            </a:lnSpc>
          </a:pPr>
          <a:r>
            <a:rPr lang="ru-RU" sz="1800" b="1" dirty="0" smtClean="0"/>
            <a:t>сложную двухэтапную авторизацию</a:t>
          </a:r>
          <a:endParaRPr lang="ru-RU" sz="1800" b="1" dirty="0"/>
        </a:p>
      </dgm:t>
    </dgm:pt>
    <dgm:pt modelId="{3DB19B53-C0C3-40A3-985B-D9890FBB0AC8}" type="parTrans" cxnId="{3E09AD43-D20E-45A9-86D4-8B43B7498A81}">
      <dgm:prSet/>
      <dgm:spPr/>
      <dgm:t>
        <a:bodyPr/>
        <a:lstStyle/>
        <a:p>
          <a:endParaRPr lang="ru-RU"/>
        </a:p>
      </dgm:t>
    </dgm:pt>
    <dgm:pt modelId="{C715CE7A-0B91-48BF-9DF2-3053800E7860}" type="sibTrans" cxnId="{3E09AD43-D20E-45A9-86D4-8B43B7498A81}">
      <dgm:prSet/>
      <dgm:spPr/>
      <dgm:t>
        <a:bodyPr/>
        <a:lstStyle/>
        <a:p>
          <a:endParaRPr lang="ru-RU"/>
        </a:p>
      </dgm:t>
    </dgm:pt>
    <dgm:pt modelId="{6259684B-C207-43DD-9B53-A7903F11AA57}">
      <dgm:prSet custT="1"/>
      <dgm:spPr/>
      <dgm:t>
        <a:bodyPr/>
        <a:lstStyle/>
        <a:p>
          <a:r>
            <a:rPr lang="ru-RU" sz="1800" b="1" dirty="0" smtClean="0"/>
            <a:t>сложный пароль</a:t>
          </a:r>
          <a:endParaRPr lang="ru-RU" sz="1800" b="1" dirty="0"/>
        </a:p>
      </dgm:t>
    </dgm:pt>
    <dgm:pt modelId="{D13A0217-8A3C-4172-B7AF-7B1E12A79158}" type="parTrans" cxnId="{CC7C8251-E737-4BF3-8700-04D43C12F897}">
      <dgm:prSet/>
      <dgm:spPr/>
      <dgm:t>
        <a:bodyPr/>
        <a:lstStyle/>
        <a:p>
          <a:endParaRPr lang="ru-RU"/>
        </a:p>
      </dgm:t>
    </dgm:pt>
    <dgm:pt modelId="{6BF27735-A944-4B9C-9255-DD4D3CD889F1}" type="sibTrans" cxnId="{CC7C8251-E737-4BF3-8700-04D43C12F897}">
      <dgm:prSet/>
      <dgm:spPr/>
      <dgm:t>
        <a:bodyPr/>
        <a:lstStyle/>
        <a:p>
          <a:endParaRPr lang="ru-RU"/>
        </a:p>
      </dgm:t>
    </dgm:pt>
    <dgm:pt modelId="{126E594F-5195-473D-A396-F604EC6AEC35}">
      <dgm:prSet custT="1"/>
      <dgm:spPr/>
      <dgm:t>
        <a:bodyPr/>
        <a:lstStyle/>
        <a:p>
          <a:r>
            <a:rPr lang="ru-RU" sz="1800" b="1" dirty="0" smtClean="0"/>
            <a:t>проверочный вопрос</a:t>
          </a:r>
          <a:endParaRPr lang="ru-RU" sz="1800" b="1" dirty="0"/>
        </a:p>
      </dgm:t>
    </dgm:pt>
    <dgm:pt modelId="{CBB090B1-F3CB-4998-B34C-B9D58B90CD4D}" type="parTrans" cxnId="{A532E93B-DBB4-4C6B-AD0D-D14CA134ECC6}">
      <dgm:prSet/>
      <dgm:spPr/>
      <dgm:t>
        <a:bodyPr/>
        <a:lstStyle/>
        <a:p>
          <a:endParaRPr lang="ru-RU"/>
        </a:p>
      </dgm:t>
    </dgm:pt>
    <dgm:pt modelId="{8BF14B1B-745B-4A39-92BC-B3DAB5644175}" type="sibTrans" cxnId="{A532E93B-DBB4-4C6B-AD0D-D14CA134ECC6}">
      <dgm:prSet/>
      <dgm:spPr/>
      <dgm:t>
        <a:bodyPr/>
        <a:lstStyle/>
        <a:p>
          <a:endParaRPr lang="ru-RU"/>
        </a:p>
      </dgm:t>
    </dgm:pt>
    <dgm:pt modelId="{F0109601-ADE4-4FE7-8C43-B039F44504AE}">
      <dgm:prSet custT="1"/>
      <dgm:spPr/>
      <dgm:t>
        <a:bodyPr/>
        <a:lstStyle/>
        <a:p>
          <a:r>
            <a:rPr lang="ru-RU" sz="1800" b="1" dirty="0" smtClean="0"/>
            <a:t>несколько почтовых ящиков</a:t>
          </a:r>
          <a:endParaRPr lang="ru-RU" sz="1800" b="1" dirty="0"/>
        </a:p>
      </dgm:t>
    </dgm:pt>
    <dgm:pt modelId="{3D9B66EC-6050-478F-BF51-5B1C70FE3C6A}" type="parTrans" cxnId="{EF24B092-49D0-4965-BC9F-A910CE231EE6}">
      <dgm:prSet/>
      <dgm:spPr/>
      <dgm:t>
        <a:bodyPr/>
        <a:lstStyle/>
        <a:p>
          <a:endParaRPr lang="ru-RU"/>
        </a:p>
      </dgm:t>
    </dgm:pt>
    <dgm:pt modelId="{A6D78356-2DC7-445C-A60E-23F1EC967728}" type="sibTrans" cxnId="{EF24B092-49D0-4965-BC9F-A910CE231EE6}">
      <dgm:prSet/>
      <dgm:spPr/>
      <dgm:t>
        <a:bodyPr/>
        <a:lstStyle/>
        <a:p>
          <a:endParaRPr lang="ru-RU"/>
        </a:p>
      </dgm:t>
    </dgm:pt>
    <dgm:pt modelId="{69E59616-7D3B-4E47-A81F-2DA0358A52AA}">
      <dgm:prSet custT="1"/>
      <dgm:spPr/>
      <dgm:t>
        <a:bodyPr/>
        <a:lstStyle/>
        <a:p>
          <a:r>
            <a:rPr lang="ru-RU" sz="1800" b="1" dirty="0" smtClean="0"/>
            <a:t>вложения писем</a:t>
          </a:r>
          <a:endParaRPr lang="ru-RU" sz="1800" b="1" dirty="0"/>
        </a:p>
      </dgm:t>
    </dgm:pt>
    <dgm:pt modelId="{69C61165-CD04-40DB-BC84-2BD01076C6BE}" type="parTrans" cxnId="{08D82D89-776C-40C7-A589-948F370B1EC5}">
      <dgm:prSet/>
      <dgm:spPr/>
      <dgm:t>
        <a:bodyPr/>
        <a:lstStyle/>
        <a:p>
          <a:endParaRPr lang="ru-RU"/>
        </a:p>
      </dgm:t>
    </dgm:pt>
    <dgm:pt modelId="{BEDD1B52-31DF-4D20-B9D2-EBBDDB95F812}" type="sibTrans" cxnId="{08D82D89-776C-40C7-A589-948F370B1EC5}">
      <dgm:prSet/>
      <dgm:spPr/>
      <dgm:t>
        <a:bodyPr/>
        <a:lstStyle/>
        <a:p>
          <a:endParaRPr lang="ru-RU"/>
        </a:p>
      </dgm:t>
    </dgm:pt>
    <dgm:pt modelId="{E378817E-57AF-4AD4-9C14-E5936EC63FB6}" type="pres">
      <dgm:prSet presAssocID="{C33D94EF-DB70-47D5-A8BE-A8F7D513AF9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79B6346-8F97-4535-B5C8-45FC96D658F8}" type="pres">
      <dgm:prSet presAssocID="{F469A23F-6F2F-492E-AB0A-1CC8E0085D16}" presName="linNode" presStyleCnt="0"/>
      <dgm:spPr/>
    </dgm:pt>
    <dgm:pt modelId="{6D44C91E-EE2C-44C5-A007-F9E811783275}" type="pres">
      <dgm:prSet presAssocID="{F469A23F-6F2F-492E-AB0A-1CC8E0085D16}" presName="parentShp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E295D0-83A6-40A3-BA35-4E525595EE89}" type="pres">
      <dgm:prSet presAssocID="{F469A23F-6F2F-492E-AB0A-1CC8E0085D16}" presName="childShp" presStyleLbl="b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A750FC-D8CC-495C-8A5F-38DC8774785D}" type="pres">
      <dgm:prSet presAssocID="{F7D4730E-E1C1-4B4A-B96A-4845DCD3251F}" presName="spacing" presStyleCnt="0"/>
      <dgm:spPr/>
    </dgm:pt>
    <dgm:pt modelId="{DF4E606E-F20E-4092-94DF-BD31832436F1}" type="pres">
      <dgm:prSet presAssocID="{F334F82A-CB9B-4264-8C6C-7E61FD0EC909}" presName="linNode" presStyleCnt="0"/>
      <dgm:spPr/>
    </dgm:pt>
    <dgm:pt modelId="{4B25EA90-CA18-485E-BD0B-78F1FD5BEF66}" type="pres">
      <dgm:prSet presAssocID="{F334F82A-CB9B-4264-8C6C-7E61FD0EC909}" presName="parentShp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63D584-BABA-4F8E-BBA6-3AF7CF88A3FA}" type="pres">
      <dgm:prSet presAssocID="{F334F82A-CB9B-4264-8C6C-7E61FD0EC909}" presName="childShp" presStyleLbl="b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3CA453-DF30-4610-B283-197CCF9C184E}" type="pres">
      <dgm:prSet presAssocID="{899F29E5-4FE1-4444-933B-5691380F6107}" presName="spacing" presStyleCnt="0"/>
      <dgm:spPr/>
    </dgm:pt>
    <dgm:pt modelId="{FF420861-3777-40A9-AF0E-D81F865808A4}" type="pres">
      <dgm:prSet presAssocID="{ECD64499-8D35-435D-A00D-75B7AFDDCE5A}" presName="linNode" presStyleCnt="0"/>
      <dgm:spPr/>
    </dgm:pt>
    <dgm:pt modelId="{90C30AEC-03E7-4257-AB1B-BC4472927BF9}" type="pres">
      <dgm:prSet presAssocID="{ECD64499-8D35-435D-A00D-75B7AFDDCE5A}" presName="parentShp" presStyleLbl="node1" presStyleIdx="2" presStyleCnt="8" custLinFactNeighborX="-2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869333-48C4-4AB0-B7E3-4742CB85F52A}" type="pres">
      <dgm:prSet presAssocID="{ECD64499-8D35-435D-A00D-75B7AFDDCE5A}" presName="childShp" presStyleLbl="b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8D3DFB-9184-498D-A211-E3BDB87962C2}" type="pres">
      <dgm:prSet presAssocID="{F6629C1D-541B-4685-AE0A-67DEC573859B}" presName="spacing" presStyleCnt="0"/>
      <dgm:spPr/>
    </dgm:pt>
    <dgm:pt modelId="{2012343E-67A7-46D6-BB23-A69230D63456}" type="pres">
      <dgm:prSet presAssocID="{C8C56E25-C164-4FA6-898F-327A07C4A188}" presName="linNode" presStyleCnt="0"/>
      <dgm:spPr/>
    </dgm:pt>
    <dgm:pt modelId="{AB5025CA-295E-4EB3-9806-71487A50B995}" type="pres">
      <dgm:prSet presAssocID="{C8C56E25-C164-4FA6-898F-327A07C4A188}" presName="parentShp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472873-829E-41FD-A7D5-17FA07848E31}" type="pres">
      <dgm:prSet presAssocID="{C8C56E25-C164-4FA6-898F-327A07C4A188}" presName="childShp" presStyleLbl="b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5BB112-D608-4414-9757-E56918246E1D}" type="pres">
      <dgm:prSet presAssocID="{28E3ABB6-BB8E-4B82-9E7B-280477B9113C}" presName="spacing" presStyleCnt="0"/>
      <dgm:spPr/>
    </dgm:pt>
    <dgm:pt modelId="{BC98B523-C6B5-4FBF-AF7C-7990703796BE}" type="pres">
      <dgm:prSet presAssocID="{AEA58475-1A47-4435-B1BB-EB6625C09F41}" presName="linNode" presStyleCnt="0"/>
      <dgm:spPr/>
    </dgm:pt>
    <dgm:pt modelId="{CE6E918D-8B33-413D-9D79-268C242B152B}" type="pres">
      <dgm:prSet presAssocID="{AEA58475-1A47-4435-B1BB-EB6625C09F41}" presName="parentShp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1819F5-5984-46AF-B191-E8A05E7DBC5D}" type="pres">
      <dgm:prSet presAssocID="{AEA58475-1A47-4435-B1BB-EB6625C09F41}" presName="childShp" presStyleLbl="b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323668-5B33-4B6A-BCD4-BE2B531DEDE2}" type="pres">
      <dgm:prSet presAssocID="{E3F0EB97-D9DC-4315-B04F-8C7B7773CE46}" presName="spacing" presStyleCnt="0"/>
      <dgm:spPr/>
    </dgm:pt>
    <dgm:pt modelId="{3D93F3D7-C49F-4CB3-A119-F133CFC11997}" type="pres">
      <dgm:prSet presAssocID="{96CF34CA-20F1-419B-B575-5CC6A26C20B7}" presName="linNode" presStyleCnt="0"/>
      <dgm:spPr/>
    </dgm:pt>
    <dgm:pt modelId="{F59AC8FB-7D69-4790-AA08-DEA24CFB0CE1}" type="pres">
      <dgm:prSet presAssocID="{96CF34CA-20F1-419B-B575-5CC6A26C20B7}" presName="parentShp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F644B3-0CDD-45C2-8B6F-588EE63BCFE2}" type="pres">
      <dgm:prSet presAssocID="{96CF34CA-20F1-419B-B575-5CC6A26C20B7}" presName="childShp" presStyleLbl="b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851174-DA1E-4DDD-92D8-AD0F5625C0D0}" type="pres">
      <dgm:prSet presAssocID="{E190F2DC-528D-4040-9EDA-2AFA5D3D78DF}" presName="spacing" presStyleCnt="0"/>
      <dgm:spPr/>
    </dgm:pt>
    <dgm:pt modelId="{951AC336-2BC6-4B23-A9D7-1CAE1E126CAA}" type="pres">
      <dgm:prSet presAssocID="{8C227B51-DEAA-4FB8-92EA-E1E98C2F02FF}" presName="linNode" presStyleCnt="0"/>
      <dgm:spPr/>
    </dgm:pt>
    <dgm:pt modelId="{2EA7A070-600C-4563-8AD6-D05F56D415C4}" type="pres">
      <dgm:prSet presAssocID="{8C227B51-DEAA-4FB8-92EA-E1E98C2F02FF}" presName="parentShp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326121-67F1-47E5-B682-19A7C9A1CF50}" type="pres">
      <dgm:prSet presAssocID="{8C227B51-DEAA-4FB8-92EA-E1E98C2F02FF}" presName="childShp" presStyleLbl="b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F9A6D2-BAED-425A-BB13-64DAB4130BC3}" type="pres">
      <dgm:prSet presAssocID="{EC927494-9B11-4FB1-974A-DE737C10CF29}" presName="spacing" presStyleCnt="0"/>
      <dgm:spPr/>
    </dgm:pt>
    <dgm:pt modelId="{405FD14F-34E9-435E-B05B-ABCC36DF0481}" type="pres">
      <dgm:prSet presAssocID="{BBCD34B8-8642-470F-BE00-6EDA630B1486}" presName="linNode" presStyleCnt="0"/>
      <dgm:spPr/>
    </dgm:pt>
    <dgm:pt modelId="{F25FE17C-778C-4BC0-99AB-8226E6270746}" type="pres">
      <dgm:prSet presAssocID="{BBCD34B8-8642-470F-BE00-6EDA630B1486}" presName="parentShp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526B76-17D4-4B27-BC1E-EB6FFE8C9E14}" type="pres">
      <dgm:prSet presAssocID="{BBCD34B8-8642-470F-BE00-6EDA630B1486}" presName="childShp" presStyleLbl="b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32E93B-DBB4-4C6B-AD0D-D14CA134ECC6}" srcId="{AEA58475-1A47-4435-B1BB-EB6625C09F41}" destId="{126E594F-5195-473D-A396-F604EC6AEC35}" srcOrd="0" destOrd="0" parTransId="{CBB090B1-F3CB-4998-B34C-B9D58B90CD4D}" sibTransId="{8BF14B1B-745B-4A39-92BC-B3DAB5644175}"/>
    <dgm:cxn modelId="{0526FD71-58F6-4F5E-B0E0-B79BD76307DE}" srcId="{BBCD34B8-8642-470F-BE00-6EDA630B1486}" destId="{D2361B58-EF8E-4F62-B04A-6FA921D6ACFF}" srcOrd="0" destOrd="0" parTransId="{419993F4-FFE2-4197-97A4-5C73AD6D6EAD}" sibTransId="{E5248261-159E-42E6-BB37-DD73CB7BCE3C}"/>
    <dgm:cxn modelId="{DCFD6EC2-8196-43CE-8131-2793A3895C06}" srcId="{C33D94EF-DB70-47D5-A8BE-A8F7D513AF9D}" destId="{F334F82A-CB9B-4264-8C6C-7E61FD0EC909}" srcOrd="1" destOrd="0" parTransId="{5FF65202-EC0C-4EE1-A231-C95F26D6B5BF}" sibTransId="{899F29E5-4FE1-4444-933B-5691380F6107}"/>
    <dgm:cxn modelId="{F9C7FB24-5B21-4ACA-A9B2-4D3BF2E93C57}" type="presOf" srcId="{C33D94EF-DB70-47D5-A8BE-A8F7D513AF9D}" destId="{E378817E-57AF-4AD4-9C14-E5936EC63FB6}" srcOrd="0" destOrd="0" presId="urn:microsoft.com/office/officeart/2005/8/layout/vList6"/>
    <dgm:cxn modelId="{67FFA6AC-1756-4597-A4C7-0ACB392EE965}" srcId="{C33D94EF-DB70-47D5-A8BE-A8F7D513AF9D}" destId="{AEA58475-1A47-4435-B1BB-EB6625C09F41}" srcOrd="4" destOrd="0" parTransId="{24FC1B0B-A207-4D27-BEB5-CA7612FA904D}" sibTransId="{E3F0EB97-D9DC-4315-B04F-8C7B7773CE46}"/>
    <dgm:cxn modelId="{6B6F6D80-CBF3-4065-9ED6-E3AE3287C90D}" srcId="{F469A23F-6F2F-492E-AB0A-1CC8E0085D16}" destId="{0E7D0786-FEC5-4DDE-A0DD-1823941F58D1}" srcOrd="0" destOrd="0" parTransId="{708DD783-7BF5-429D-8B9A-4B8A4AE36183}" sibTransId="{B3ADAEEE-8FF9-4A65-8280-4610A8493A42}"/>
    <dgm:cxn modelId="{8085DE33-E2DC-49AD-A69D-F06155C2D135}" type="presOf" srcId="{126E594F-5195-473D-A396-F604EC6AEC35}" destId="{6F1819F5-5984-46AF-B191-E8A05E7DBC5D}" srcOrd="0" destOrd="0" presId="urn:microsoft.com/office/officeart/2005/8/layout/vList6"/>
    <dgm:cxn modelId="{94246302-A64B-4324-B16D-EE27F1C10547}" type="presOf" srcId="{6259684B-C207-43DD-9B53-A7903F11AA57}" destId="{9D472873-829E-41FD-A7D5-17FA07848E31}" srcOrd="0" destOrd="0" presId="urn:microsoft.com/office/officeart/2005/8/layout/vList6"/>
    <dgm:cxn modelId="{B4EDF4B9-3BD4-416D-A168-76267FD267BD}" type="presOf" srcId="{96CF34CA-20F1-419B-B575-5CC6A26C20B7}" destId="{F59AC8FB-7D69-4790-AA08-DEA24CFB0CE1}" srcOrd="0" destOrd="0" presId="urn:microsoft.com/office/officeart/2005/8/layout/vList6"/>
    <dgm:cxn modelId="{C9AC7D88-5864-4D21-B208-8FF082BE4CC7}" srcId="{C33D94EF-DB70-47D5-A8BE-A8F7D513AF9D}" destId="{BBCD34B8-8642-470F-BE00-6EDA630B1486}" srcOrd="7" destOrd="0" parTransId="{B93FEC0C-2637-490F-AA15-3DB1827BA9BD}" sibTransId="{713C8046-80A6-4FFD-9285-FFF092452511}"/>
    <dgm:cxn modelId="{BA0435F3-ACD5-4A67-935B-4D40EAACBB02}" type="presOf" srcId="{69E59616-7D3B-4E47-A81F-2DA0358A52AA}" destId="{2A326121-67F1-47E5-B682-19A7C9A1CF50}" srcOrd="0" destOrd="0" presId="urn:microsoft.com/office/officeart/2005/8/layout/vList6"/>
    <dgm:cxn modelId="{D722AD65-004F-47AF-AC92-9E7FC39E5820}" type="presOf" srcId="{C8C56E25-C164-4FA6-898F-327A07C4A188}" destId="{AB5025CA-295E-4EB3-9806-71487A50B995}" srcOrd="0" destOrd="0" presId="urn:microsoft.com/office/officeart/2005/8/layout/vList6"/>
    <dgm:cxn modelId="{08D82D89-776C-40C7-A589-948F370B1EC5}" srcId="{8C227B51-DEAA-4FB8-92EA-E1E98C2F02FF}" destId="{69E59616-7D3B-4E47-A81F-2DA0358A52AA}" srcOrd="0" destOrd="0" parTransId="{69C61165-CD04-40DB-BC84-2BD01076C6BE}" sibTransId="{BEDD1B52-31DF-4D20-B9D2-EBBDDB95F812}"/>
    <dgm:cxn modelId="{12E5AB8E-4194-4E78-B0D1-41F084B36457}" type="presOf" srcId="{F469A23F-6F2F-492E-AB0A-1CC8E0085D16}" destId="{6D44C91E-EE2C-44C5-A007-F9E811783275}" srcOrd="0" destOrd="0" presId="urn:microsoft.com/office/officeart/2005/8/layout/vList6"/>
    <dgm:cxn modelId="{EA1A60DB-6212-4531-B581-0327A323A056}" type="presOf" srcId="{F334F82A-CB9B-4264-8C6C-7E61FD0EC909}" destId="{4B25EA90-CA18-485E-BD0B-78F1FD5BEF66}" srcOrd="0" destOrd="0" presId="urn:microsoft.com/office/officeart/2005/8/layout/vList6"/>
    <dgm:cxn modelId="{124E4EFE-8C94-45CF-BE11-B485B3AED554}" srcId="{C33D94EF-DB70-47D5-A8BE-A8F7D513AF9D}" destId="{ECD64499-8D35-435D-A00D-75B7AFDDCE5A}" srcOrd="2" destOrd="0" parTransId="{92BD8D64-7474-4D72-A201-B0F7E37B397B}" sibTransId="{F6629C1D-541B-4685-AE0A-67DEC573859B}"/>
    <dgm:cxn modelId="{C5FAEC50-FCEC-46D9-9430-7E7CD067733A}" srcId="{C33D94EF-DB70-47D5-A8BE-A8F7D513AF9D}" destId="{96CF34CA-20F1-419B-B575-5CC6A26C20B7}" srcOrd="5" destOrd="0" parTransId="{314EA11B-7729-4094-A9AF-CE62EA8CDD33}" sibTransId="{E190F2DC-528D-4040-9EDA-2AFA5D3D78DF}"/>
    <dgm:cxn modelId="{BE95B1C6-57F9-4582-BACD-5E131E6E64EA}" type="presOf" srcId="{8C227B51-DEAA-4FB8-92EA-E1E98C2F02FF}" destId="{2EA7A070-600C-4563-8AD6-D05F56D415C4}" srcOrd="0" destOrd="0" presId="urn:microsoft.com/office/officeart/2005/8/layout/vList6"/>
    <dgm:cxn modelId="{ECC251F6-F423-40C2-BD6D-B4259AC153CE}" srcId="{C33D94EF-DB70-47D5-A8BE-A8F7D513AF9D}" destId="{C8C56E25-C164-4FA6-898F-327A07C4A188}" srcOrd="3" destOrd="0" parTransId="{A471C0B7-BD97-4BEA-95A1-126DE421F059}" sibTransId="{28E3ABB6-BB8E-4B82-9E7B-280477B9113C}"/>
    <dgm:cxn modelId="{9259BB76-15D0-4CFC-A781-C2C4D47CAC4F}" srcId="{F334F82A-CB9B-4264-8C6C-7E61FD0EC909}" destId="{2210C02B-57CA-4A96-8157-44A7494089D0}" srcOrd="0" destOrd="0" parTransId="{E88B39CB-2BF2-4DA1-B1E1-7395A2A31D22}" sibTransId="{0BDA484C-C3E8-445A-B6FD-EFA385ABEFEA}"/>
    <dgm:cxn modelId="{48CFA8DB-3294-4592-BD19-172A3B54942F}" type="presOf" srcId="{ECD64499-8D35-435D-A00D-75B7AFDDCE5A}" destId="{90C30AEC-03E7-4257-AB1B-BC4472927BF9}" srcOrd="0" destOrd="0" presId="urn:microsoft.com/office/officeart/2005/8/layout/vList6"/>
    <dgm:cxn modelId="{EF24B092-49D0-4965-BC9F-A910CE231EE6}" srcId="{96CF34CA-20F1-419B-B575-5CC6A26C20B7}" destId="{F0109601-ADE4-4FE7-8C43-B039F44504AE}" srcOrd="0" destOrd="0" parTransId="{3D9B66EC-6050-478F-BF51-5B1C70FE3C6A}" sibTransId="{A6D78356-2DC7-445C-A60E-23F1EC967728}"/>
    <dgm:cxn modelId="{7AE08214-3B58-4522-B599-8BC47022F2B8}" type="presOf" srcId="{F0109601-ADE4-4FE7-8C43-B039F44504AE}" destId="{5AF644B3-0CDD-45C2-8B6F-588EE63BCFE2}" srcOrd="0" destOrd="0" presId="urn:microsoft.com/office/officeart/2005/8/layout/vList6"/>
    <dgm:cxn modelId="{5DF6EA7D-917E-4059-A3F1-870A34AB4656}" type="presOf" srcId="{2210C02B-57CA-4A96-8157-44A7494089D0}" destId="{2363D584-BABA-4F8E-BBA6-3AF7CF88A3FA}" srcOrd="0" destOrd="0" presId="urn:microsoft.com/office/officeart/2005/8/layout/vList6"/>
    <dgm:cxn modelId="{4BE72EFA-2E6B-4188-BF7E-EDBB262EC6D9}" type="presOf" srcId="{BBCD34B8-8642-470F-BE00-6EDA630B1486}" destId="{F25FE17C-778C-4BC0-99AB-8226E6270746}" srcOrd="0" destOrd="0" presId="urn:microsoft.com/office/officeart/2005/8/layout/vList6"/>
    <dgm:cxn modelId="{A70435FA-3E97-49BE-BDB3-E6F38AA88C25}" srcId="{C33D94EF-DB70-47D5-A8BE-A8F7D513AF9D}" destId="{8C227B51-DEAA-4FB8-92EA-E1E98C2F02FF}" srcOrd="6" destOrd="0" parTransId="{5738A2F0-9116-4A1B-A10C-1E3B7C9D1380}" sibTransId="{EC927494-9B11-4FB1-974A-DE737C10CF29}"/>
    <dgm:cxn modelId="{3E09AD43-D20E-45A9-86D4-8B43B7498A81}" srcId="{ECD64499-8D35-435D-A00D-75B7AFDDCE5A}" destId="{E60E8C48-953C-4C07-AC3D-CECB62FF745F}" srcOrd="0" destOrd="0" parTransId="{3DB19B53-C0C3-40A3-985B-D9890FBB0AC8}" sibTransId="{C715CE7A-0B91-48BF-9DF2-3053800E7860}"/>
    <dgm:cxn modelId="{5EE9B3C4-D035-454F-AD51-B67CB9F776C1}" type="presOf" srcId="{E60E8C48-953C-4C07-AC3D-CECB62FF745F}" destId="{C6869333-48C4-4AB0-B7E3-4742CB85F52A}" srcOrd="0" destOrd="0" presId="urn:microsoft.com/office/officeart/2005/8/layout/vList6"/>
    <dgm:cxn modelId="{B03391E5-066F-4816-8627-ACE1E0651908}" type="presOf" srcId="{AEA58475-1A47-4435-B1BB-EB6625C09F41}" destId="{CE6E918D-8B33-413D-9D79-268C242B152B}" srcOrd="0" destOrd="0" presId="urn:microsoft.com/office/officeart/2005/8/layout/vList6"/>
    <dgm:cxn modelId="{ADFA9822-3504-4029-83F7-F13FE625DB4F}" srcId="{C33D94EF-DB70-47D5-A8BE-A8F7D513AF9D}" destId="{F469A23F-6F2F-492E-AB0A-1CC8E0085D16}" srcOrd="0" destOrd="0" parTransId="{82CC1C3F-0F6D-4BFF-ADA2-72ED62B50D2E}" sibTransId="{F7D4730E-E1C1-4B4A-B96A-4845DCD3251F}"/>
    <dgm:cxn modelId="{CC7C8251-E737-4BF3-8700-04D43C12F897}" srcId="{C8C56E25-C164-4FA6-898F-327A07C4A188}" destId="{6259684B-C207-43DD-9B53-A7903F11AA57}" srcOrd="0" destOrd="0" parTransId="{D13A0217-8A3C-4172-B7AF-7B1E12A79158}" sibTransId="{6BF27735-A944-4B9C-9255-DD4D3CD889F1}"/>
    <dgm:cxn modelId="{F390DD8B-36E1-4A5A-8055-ACAF0177E527}" type="presOf" srcId="{0E7D0786-FEC5-4DDE-A0DD-1823941F58D1}" destId="{2CE295D0-83A6-40A3-BA35-4E525595EE89}" srcOrd="0" destOrd="0" presId="urn:microsoft.com/office/officeart/2005/8/layout/vList6"/>
    <dgm:cxn modelId="{0A7AA48B-57FA-48F8-914C-F697BD665CFF}" type="presOf" srcId="{D2361B58-EF8E-4F62-B04A-6FA921D6ACFF}" destId="{8E526B76-17D4-4B27-BC1E-EB6FFE8C9E14}" srcOrd="0" destOrd="0" presId="urn:microsoft.com/office/officeart/2005/8/layout/vList6"/>
    <dgm:cxn modelId="{B5033009-E957-4709-9F09-168030CC95B8}" type="presParOf" srcId="{E378817E-57AF-4AD4-9C14-E5936EC63FB6}" destId="{D79B6346-8F97-4535-B5C8-45FC96D658F8}" srcOrd="0" destOrd="0" presId="urn:microsoft.com/office/officeart/2005/8/layout/vList6"/>
    <dgm:cxn modelId="{3747BE47-81BB-4B90-814A-9C41E9444B27}" type="presParOf" srcId="{D79B6346-8F97-4535-B5C8-45FC96D658F8}" destId="{6D44C91E-EE2C-44C5-A007-F9E811783275}" srcOrd="0" destOrd="0" presId="urn:microsoft.com/office/officeart/2005/8/layout/vList6"/>
    <dgm:cxn modelId="{ADF55F1B-FB59-4B28-9385-76F396885FEE}" type="presParOf" srcId="{D79B6346-8F97-4535-B5C8-45FC96D658F8}" destId="{2CE295D0-83A6-40A3-BA35-4E525595EE89}" srcOrd="1" destOrd="0" presId="urn:microsoft.com/office/officeart/2005/8/layout/vList6"/>
    <dgm:cxn modelId="{E20576A7-9B12-4277-B2C5-4C5E0044216A}" type="presParOf" srcId="{E378817E-57AF-4AD4-9C14-E5936EC63FB6}" destId="{82A750FC-D8CC-495C-8A5F-38DC8774785D}" srcOrd="1" destOrd="0" presId="urn:microsoft.com/office/officeart/2005/8/layout/vList6"/>
    <dgm:cxn modelId="{E6A818BC-336F-4F4E-8D73-B1E46ADE8718}" type="presParOf" srcId="{E378817E-57AF-4AD4-9C14-E5936EC63FB6}" destId="{DF4E606E-F20E-4092-94DF-BD31832436F1}" srcOrd="2" destOrd="0" presId="urn:microsoft.com/office/officeart/2005/8/layout/vList6"/>
    <dgm:cxn modelId="{474DD2A5-98DA-4BAE-8743-6B7F55637AC6}" type="presParOf" srcId="{DF4E606E-F20E-4092-94DF-BD31832436F1}" destId="{4B25EA90-CA18-485E-BD0B-78F1FD5BEF66}" srcOrd="0" destOrd="0" presId="urn:microsoft.com/office/officeart/2005/8/layout/vList6"/>
    <dgm:cxn modelId="{83DDAA98-1CED-4296-AE5B-42F2F3F2A4AD}" type="presParOf" srcId="{DF4E606E-F20E-4092-94DF-BD31832436F1}" destId="{2363D584-BABA-4F8E-BBA6-3AF7CF88A3FA}" srcOrd="1" destOrd="0" presId="urn:microsoft.com/office/officeart/2005/8/layout/vList6"/>
    <dgm:cxn modelId="{FB287158-E4B3-48B9-9AA7-B7BA69471ABF}" type="presParOf" srcId="{E378817E-57AF-4AD4-9C14-E5936EC63FB6}" destId="{173CA453-DF30-4610-B283-197CCF9C184E}" srcOrd="3" destOrd="0" presId="urn:microsoft.com/office/officeart/2005/8/layout/vList6"/>
    <dgm:cxn modelId="{A6564EE5-BEB5-4AF1-9240-624FA5590F99}" type="presParOf" srcId="{E378817E-57AF-4AD4-9C14-E5936EC63FB6}" destId="{FF420861-3777-40A9-AF0E-D81F865808A4}" srcOrd="4" destOrd="0" presId="urn:microsoft.com/office/officeart/2005/8/layout/vList6"/>
    <dgm:cxn modelId="{8AAFCD3F-7D3B-4C22-BC7B-25E93D815900}" type="presParOf" srcId="{FF420861-3777-40A9-AF0E-D81F865808A4}" destId="{90C30AEC-03E7-4257-AB1B-BC4472927BF9}" srcOrd="0" destOrd="0" presId="urn:microsoft.com/office/officeart/2005/8/layout/vList6"/>
    <dgm:cxn modelId="{ABCC6775-B590-4111-B98C-B66F44AC7285}" type="presParOf" srcId="{FF420861-3777-40A9-AF0E-D81F865808A4}" destId="{C6869333-48C4-4AB0-B7E3-4742CB85F52A}" srcOrd="1" destOrd="0" presId="urn:microsoft.com/office/officeart/2005/8/layout/vList6"/>
    <dgm:cxn modelId="{7D29AADE-5AB2-4B44-B6BF-889D04B0C018}" type="presParOf" srcId="{E378817E-57AF-4AD4-9C14-E5936EC63FB6}" destId="{178D3DFB-9184-498D-A211-E3BDB87962C2}" srcOrd="5" destOrd="0" presId="urn:microsoft.com/office/officeart/2005/8/layout/vList6"/>
    <dgm:cxn modelId="{8501FE2E-D51C-4AC5-9A5D-4544FEFCCED8}" type="presParOf" srcId="{E378817E-57AF-4AD4-9C14-E5936EC63FB6}" destId="{2012343E-67A7-46D6-BB23-A69230D63456}" srcOrd="6" destOrd="0" presId="urn:microsoft.com/office/officeart/2005/8/layout/vList6"/>
    <dgm:cxn modelId="{C8776A54-2D79-435E-9180-78521A2900D6}" type="presParOf" srcId="{2012343E-67A7-46D6-BB23-A69230D63456}" destId="{AB5025CA-295E-4EB3-9806-71487A50B995}" srcOrd="0" destOrd="0" presId="urn:microsoft.com/office/officeart/2005/8/layout/vList6"/>
    <dgm:cxn modelId="{91859359-6C3C-4AFD-829E-B569CC2C521B}" type="presParOf" srcId="{2012343E-67A7-46D6-BB23-A69230D63456}" destId="{9D472873-829E-41FD-A7D5-17FA07848E31}" srcOrd="1" destOrd="0" presId="urn:microsoft.com/office/officeart/2005/8/layout/vList6"/>
    <dgm:cxn modelId="{30FD3FBA-0674-421A-AF73-A1FC8B423A64}" type="presParOf" srcId="{E378817E-57AF-4AD4-9C14-E5936EC63FB6}" destId="{D45BB112-D608-4414-9757-E56918246E1D}" srcOrd="7" destOrd="0" presId="urn:microsoft.com/office/officeart/2005/8/layout/vList6"/>
    <dgm:cxn modelId="{064D8CD8-FD5A-4C19-879E-811C5223EC84}" type="presParOf" srcId="{E378817E-57AF-4AD4-9C14-E5936EC63FB6}" destId="{BC98B523-C6B5-4FBF-AF7C-7990703796BE}" srcOrd="8" destOrd="0" presId="urn:microsoft.com/office/officeart/2005/8/layout/vList6"/>
    <dgm:cxn modelId="{A64C1F29-195E-45C5-A280-8ADB0D0B2101}" type="presParOf" srcId="{BC98B523-C6B5-4FBF-AF7C-7990703796BE}" destId="{CE6E918D-8B33-413D-9D79-268C242B152B}" srcOrd="0" destOrd="0" presId="urn:microsoft.com/office/officeart/2005/8/layout/vList6"/>
    <dgm:cxn modelId="{60DA4570-7327-4B5D-9835-18F296332B79}" type="presParOf" srcId="{BC98B523-C6B5-4FBF-AF7C-7990703796BE}" destId="{6F1819F5-5984-46AF-B191-E8A05E7DBC5D}" srcOrd="1" destOrd="0" presId="urn:microsoft.com/office/officeart/2005/8/layout/vList6"/>
    <dgm:cxn modelId="{8606831E-C45D-4CCA-92F5-922B4F4ECD59}" type="presParOf" srcId="{E378817E-57AF-4AD4-9C14-E5936EC63FB6}" destId="{02323668-5B33-4B6A-BCD4-BE2B531DEDE2}" srcOrd="9" destOrd="0" presId="urn:microsoft.com/office/officeart/2005/8/layout/vList6"/>
    <dgm:cxn modelId="{AC48F8C1-ED35-4DF4-8628-8B112A0B47AE}" type="presParOf" srcId="{E378817E-57AF-4AD4-9C14-E5936EC63FB6}" destId="{3D93F3D7-C49F-4CB3-A119-F133CFC11997}" srcOrd="10" destOrd="0" presId="urn:microsoft.com/office/officeart/2005/8/layout/vList6"/>
    <dgm:cxn modelId="{8BC8E2CB-B2C8-417F-BA9E-C84894FFA314}" type="presParOf" srcId="{3D93F3D7-C49F-4CB3-A119-F133CFC11997}" destId="{F59AC8FB-7D69-4790-AA08-DEA24CFB0CE1}" srcOrd="0" destOrd="0" presId="urn:microsoft.com/office/officeart/2005/8/layout/vList6"/>
    <dgm:cxn modelId="{01D753B2-3572-433C-A85D-44538E92BD79}" type="presParOf" srcId="{3D93F3D7-C49F-4CB3-A119-F133CFC11997}" destId="{5AF644B3-0CDD-45C2-8B6F-588EE63BCFE2}" srcOrd="1" destOrd="0" presId="urn:microsoft.com/office/officeart/2005/8/layout/vList6"/>
    <dgm:cxn modelId="{FC465839-94DC-4751-B93C-58B341E5C42C}" type="presParOf" srcId="{E378817E-57AF-4AD4-9C14-E5936EC63FB6}" destId="{B9851174-DA1E-4DDD-92D8-AD0F5625C0D0}" srcOrd="11" destOrd="0" presId="urn:microsoft.com/office/officeart/2005/8/layout/vList6"/>
    <dgm:cxn modelId="{2C5D3536-9015-47EF-B90B-85B83EE93920}" type="presParOf" srcId="{E378817E-57AF-4AD4-9C14-E5936EC63FB6}" destId="{951AC336-2BC6-4B23-A9D7-1CAE1E126CAA}" srcOrd="12" destOrd="0" presId="urn:microsoft.com/office/officeart/2005/8/layout/vList6"/>
    <dgm:cxn modelId="{3BB57117-F329-43CA-90BD-86B1664E7DDC}" type="presParOf" srcId="{951AC336-2BC6-4B23-A9D7-1CAE1E126CAA}" destId="{2EA7A070-600C-4563-8AD6-D05F56D415C4}" srcOrd="0" destOrd="0" presId="urn:microsoft.com/office/officeart/2005/8/layout/vList6"/>
    <dgm:cxn modelId="{0EF815B8-2EBE-49BF-8791-4E7C68ABF7D5}" type="presParOf" srcId="{951AC336-2BC6-4B23-A9D7-1CAE1E126CAA}" destId="{2A326121-67F1-47E5-B682-19A7C9A1CF50}" srcOrd="1" destOrd="0" presId="urn:microsoft.com/office/officeart/2005/8/layout/vList6"/>
    <dgm:cxn modelId="{2705CF94-4A82-46E6-A3F8-024A29A115AB}" type="presParOf" srcId="{E378817E-57AF-4AD4-9C14-E5936EC63FB6}" destId="{3CF9A6D2-BAED-425A-BB13-64DAB4130BC3}" srcOrd="13" destOrd="0" presId="urn:microsoft.com/office/officeart/2005/8/layout/vList6"/>
    <dgm:cxn modelId="{D2FF49D3-C66D-4936-B039-6F1239B03C08}" type="presParOf" srcId="{E378817E-57AF-4AD4-9C14-E5936EC63FB6}" destId="{405FD14F-34E9-435E-B05B-ABCC36DF0481}" srcOrd="14" destOrd="0" presId="urn:microsoft.com/office/officeart/2005/8/layout/vList6"/>
    <dgm:cxn modelId="{04BF16BC-0A6F-4835-9E7E-5F226A6A01F9}" type="presParOf" srcId="{405FD14F-34E9-435E-B05B-ABCC36DF0481}" destId="{F25FE17C-778C-4BC0-99AB-8226E6270746}" srcOrd="0" destOrd="0" presId="urn:microsoft.com/office/officeart/2005/8/layout/vList6"/>
    <dgm:cxn modelId="{4CA6E077-519F-4CD6-8272-2E45162509B2}" type="presParOf" srcId="{405FD14F-34E9-435E-B05B-ABCC36DF0481}" destId="{8E526B76-17D4-4B27-BC1E-EB6FFE8C9E1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33D94EF-DB70-47D5-A8BE-A8F7D513AF9D}" type="doc">
      <dgm:prSet loTypeId="urn:microsoft.com/office/officeart/2005/8/layout/vList6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F469A23F-6F2F-492E-AB0A-1CC8E0085D16}">
      <dgm:prSet phldrT="[Текст]"/>
      <dgm:spPr/>
      <dgm:t>
        <a:bodyPr/>
        <a:lstStyle/>
        <a:p>
          <a:r>
            <a:rPr lang="ru-RU" dirty="0" smtClean="0"/>
            <a:t>Выбери</a:t>
          </a:r>
          <a:endParaRPr lang="ru-RU" dirty="0"/>
        </a:p>
      </dgm:t>
    </dgm:pt>
    <dgm:pt modelId="{82CC1C3F-0F6D-4BFF-ADA2-72ED62B50D2E}" type="parTrans" cxnId="{ADFA9822-3504-4029-83F7-F13FE625DB4F}">
      <dgm:prSet/>
      <dgm:spPr/>
      <dgm:t>
        <a:bodyPr/>
        <a:lstStyle/>
        <a:p>
          <a:endParaRPr lang="ru-RU"/>
        </a:p>
      </dgm:t>
    </dgm:pt>
    <dgm:pt modelId="{F7D4730E-E1C1-4B4A-B96A-4845DCD3251F}" type="sibTrans" cxnId="{ADFA9822-3504-4029-83F7-F13FE625DB4F}">
      <dgm:prSet/>
      <dgm:spPr/>
      <dgm:t>
        <a:bodyPr/>
        <a:lstStyle/>
        <a:p>
          <a:endParaRPr lang="ru-RU"/>
        </a:p>
      </dgm:t>
    </dgm:pt>
    <dgm:pt modelId="{0E7D0786-FEC5-4DDE-A0DD-1823941F58D1}">
      <dgm:prSet phldrT="[Текст]" custT="1"/>
      <dgm:spPr/>
      <dgm:t>
        <a:bodyPr/>
        <a:lstStyle/>
        <a:p>
          <a:pPr algn="ctr">
            <a:lnSpc>
              <a:spcPts val="1760"/>
            </a:lnSpc>
          </a:pPr>
          <a:r>
            <a:rPr lang="ru-RU" sz="1800" b="1" dirty="0" smtClean="0"/>
            <a:t>правильный почтовый адрес</a:t>
          </a:r>
          <a:endParaRPr lang="ru-RU" sz="1800" b="1" dirty="0"/>
        </a:p>
      </dgm:t>
    </dgm:pt>
    <dgm:pt modelId="{708DD783-7BF5-429D-8B9A-4B8A4AE36183}" type="parTrans" cxnId="{6B6F6D80-CBF3-4065-9ED6-E3AE3287C90D}">
      <dgm:prSet/>
      <dgm:spPr/>
      <dgm:t>
        <a:bodyPr/>
        <a:lstStyle/>
        <a:p>
          <a:endParaRPr lang="ru-RU"/>
        </a:p>
      </dgm:t>
    </dgm:pt>
    <dgm:pt modelId="{B3ADAEEE-8FF9-4A65-8280-4610A8493A42}" type="sibTrans" cxnId="{6B6F6D80-CBF3-4065-9ED6-E3AE3287C90D}">
      <dgm:prSet/>
      <dgm:spPr/>
      <dgm:t>
        <a:bodyPr/>
        <a:lstStyle/>
        <a:p>
          <a:endParaRPr lang="ru-RU"/>
        </a:p>
      </dgm:t>
    </dgm:pt>
    <dgm:pt modelId="{BBCD34B8-8642-470F-BE00-6EDA630B1486}">
      <dgm:prSet phldrT="[Текст]"/>
      <dgm:spPr/>
      <dgm:t>
        <a:bodyPr/>
        <a:lstStyle/>
        <a:p>
          <a:r>
            <a:rPr lang="ru-RU" dirty="0" smtClean="0"/>
            <a:t>Выходи</a:t>
          </a:r>
          <a:endParaRPr lang="ru-RU" dirty="0"/>
        </a:p>
      </dgm:t>
    </dgm:pt>
    <dgm:pt modelId="{B93FEC0C-2637-490F-AA15-3DB1827BA9BD}" type="parTrans" cxnId="{C9AC7D88-5864-4D21-B208-8FF082BE4CC7}">
      <dgm:prSet/>
      <dgm:spPr/>
      <dgm:t>
        <a:bodyPr/>
        <a:lstStyle/>
        <a:p>
          <a:endParaRPr lang="ru-RU"/>
        </a:p>
      </dgm:t>
    </dgm:pt>
    <dgm:pt modelId="{713C8046-80A6-4FFD-9285-FFF092452511}" type="sibTrans" cxnId="{C9AC7D88-5864-4D21-B208-8FF082BE4CC7}">
      <dgm:prSet/>
      <dgm:spPr/>
      <dgm:t>
        <a:bodyPr/>
        <a:lstStyle/>
        <a:p>
          <a:endParaRPr lang="ru-RU"/>
        </a:p>
      </dgm:t>
    </dgm:pt>
    <dgm:pt modelId="{D2361B58-EF8E-4F62-B04A-6FA921D6ACFF}">
      <dgm:prSet phldrT="[Текст]" custT="1"/>
      <dgm:spPr/>
      <dgm:t>
        <a:bodyPr/>
        <a:lstStyle/>
        <a:p>
          <a:r>
            <a:rPr lang="ru-RU" sz="1800" b="1" dirty="0" smtClean="0"/>
            <a:t>из почты</a:t>
          </a:r>
          <a:endParaRPr lang="ru-RU" sz="1800" b="1" dirty="0"/>
        </a:p>
      </dgm:t>
    </dgm:pt>
    <dgm:pt modelId="{419993F4-FFE2-4197-97A4-5C73AD6D6EAD}" type="parTrans" cxnId="{0526FD71-58F6-4F5E-B0E0-B79BD76307DE}">
      <dgm:prSet/>
      <dgm:spPr/>
      <dgm:t>
        <a:bodyPr/>
        <a:lstStyle/>
        <a:p>
          <a:endParaRPr lang="ru-RU"/>
        </a:p>
      </dgm:t>
    </dgm:pt>
    <dgm:pt modelId="{E5248261-159E-42E6-BB37-DD73CB7BCE3C}" type="sibTrans" cxnId="{0526FD71-58F6-4F5E-B0E0-B79BD76307DE}">
      <dgm:prSet/>
      <dgm:spPr/>
      <dgm:t>
        <a:bodyPr/>
        <a:lstStyle/>
        <a:p>
          <a:endParaRPr lang="ru-RU"/>
        </a:p>
      </dgm:t>
    </dgm:pt>
    <dgm:pt modelId="{8C227B51-DEAA-4FB8-92EA-E1E98C2F02FF}">
      <dgm:prSet/>
      <dgm:spPr/>
      <dgm:t>
        <a:bodyPr/>
        <a:lstStyle/>
        <a:p>
          <a:r>
            <a:rPr lang="ru-RU" dirty="0" smtClean="0"/>
            <a:t>Не открывай</a:t>
          </a:r>
          <a:endParaRPr lang="ru-RU" dirty="0"/>
        </a:p>
      </dgm:t>
    </dgm:pt>
    <dgm:pt modelId="{5738A2F0-9116-4A1B-A10C-1E3B7C9D1380}" type="parTrans" cxnId="{A70435FA-3E97-49BE-BDB3-E6F38AA88C25}">
      <dgm:prSet/>
      <dgm:spPr/>
      <dgm:t>
        <a:bodyPr/>
        <a:lstStyle/>
        <a:p>
          <a:endParaRPr lang="ru-RU"/>
        </a:p>
      </dgm:t>
    </dgm:pt>
    <dgm:pt modelId="{EC927494-9B11-4FB1-974A-DE737C10CF29}" type="sibTrans" cxnId="{A70435FA-3E97-49BE-BDB3-E6F38AA88C25}">
      <dgm:prSet/>
      <dgm:spPr/>
      <dgm:t>
        <a:bodyPr/>
        <a:lstStyle/>
        <a:p>
          <a:endParaRPr lang="ru-RU"/>
        </a:p>
      </dgm:t>
    </dgm:pt>
    <dgm:pt modelId="{96CF34CA-20F1-419B-B575-5CC6A26C20B7}">
      <dgm:prSet/>
      <dgm:spPr/>
      <dgm:t>
        <a:bodyPr/>
        <a:lstStyle/>
        <a:p>
          <a:r>
            <a:rPr lang="ru-RU" dirty="0" smtClean="0"/>
            <a:t>Заведи</a:t>
          </a:r>
          <a:endParaRPr lang="ru-RU" dirty="0"/>
        </a:p>
      </dgm:t>
    </dgm:pt>
    <dgm:pt modelId="{314EA11B-7729-4094-A9AF-CE62EA8CDD33}" type="parTrans" cxnId="{C5FAEC50-FCEC-46D9-9430-7E7CD067733A}">
      <dgm:prSet/>
      <dgm:spPr/>
      <dgm:t>
        <a:bodyPr/>
        <a:lstStyle/>
        <a:p>
          <a:endParaRPr lang="ru-RU"/>
        </a:p>
      </dgm:t>
    </dgm:pt>
    <dgm:pt modelId="{E190F2DC-528D-4040-9EDA-2AFA5D3D78DF}" type="sibTrans" cxnId="{C5FAEC50-FCEC-46D9-9430-7E7CD067733A}">
      <dgm:prSet/>
      <dgm:spPr/>
      <dgm:t>
        <a:bodyPr/>
        <a:lstStyle/>
        <a:p>
          <a:endParaRPr lang="ru-RU"/>
        </a:p>
      </dgm:t>
    </dgm:pt>
    <dgm:pt modelId="{AEA58475-1A47-4435-B1BB-EB6625C09F41}">
      <dgm:prSet/>
      <dgm:spPr/>
      <dgm:t>
        <a:bodyPr/>
        <a:lstStyle/>
        <a:p>
          <a:r>
            <a:rPr lang="ru-RU" dirty="0" smtClean="0"/>
            <a:t>Используй</a:t>
          </a:r>
          <a:endParaRPr lang="ru-RU" dirty="0"/>
        </a:p>
      </dgm:t>
    </dgm:pt>
    <dgm:pt modelId="{24FC1B0B-A207-4D27-BEB5-CA7612FA904D}" type="parTrans" cxnId="{67FFA6AC-1756-4597-A4C7-0ACB392EE965}">
      <dgm:prSet/>
      <dgm:spPr/>
      <dgm:t>
        <a:bodyPr/>
        <a:lstStyle/>
        <a:p>
          <a:endParaRPr lang="ru-RU"/>
        </a:p>
      </dgm:t>
    </dgm:pt>
    <dgm:pt modelId="{E3F0EB97-D9DC-4315-B04F-8C7B7773CE46}" type="sibTrans" cxnId="{67FFA6AC-1756-4597-A4C7-0ACB392EE965}">
      <dgm:prSet/>
      <dgm:spPr/>
      <dgm:t>
        <a:bodyPr/>
        <a:lstStyle/>
        <a:p>
          <a:endParaRPr lang="ru-RU"/>
        </a:p>
      </dgm:t>
    </dgm:pt>
    <dgm:pt modelId="{C8C56E25-C164-4FA6-898F-327A07C4A188}">
      <dgm:prSet/>
      <dgm:spPr/>
      <dgm:t>
        <a:bodyPr/>
        <a:lstStyle/>
        <a:p>
          <a:r>
            <a:rPr lang="ru-RU" dirty="0" smtClean="0"/>
            <a:t>Выбери</a:t>
          </a:r>
          <a:endParaRPr lang="ru-RU" dirty="0"/>
        </a:p>
      </dgm:t>
    </dgm:pt>
    <dgm:pt modelId="{A471C0B7-BD97-4BEA-95A1-126DE421F059}" type="parTrans" cxnId="{ECC251F6-F423-40C2-BD6D-B4259AC153CE}">
      <dgm:prSet/>
      <dgm:spPr/>
      <dgm:t>
        <a:bodyPr/>
        <a:lstStyle/>
        <a:p>
          <a:endParaRPr lang="ru-RU"/>
        </a:p>
      </dgm:t>
    </dgm:pt>
    <dgm:pt modelId="{28E3ABB6-BB8E-4B82-9E7B-280477B9113C}" type="sibTrans" cxnId="{ECC251F6-F423-40C2-BD6D-B4259AC153CE}">
      <dgm:prSet/>
      <dgm:spPr/>
      <dgm:t>
        <a:bodyPr/>
        <a:lstStyle/>
        <a:p>
          <a:endParaRPr lang="ru-RU"/>
        </a:p>
      </dgm:t>
    </dgm:pt>
    <dgm:pt modelId="{ECD64499-8D35-435D-A00D-75B7AFDDCE5A}">
      <dgm:prSet/>
      <dgm:spPr/>
      <dgm:t>
        <a:bodyPr/>
        <a:lstStyle/>
        <a:p>
          <a:r>
            <a:rPr lang="ru-RU" dirty="0" smtClean="0"/>
            <a:t>Используй</a:t>
          </a:r>
          <a:endParaRPr lang="ru-RU" dirty="0"/>
        </a:p>
      </dgm:t>
    </dgm:pt>
    <dgm:pt modelId="{92BD8D64-7474-4D72-A201-B0F7E37B397B}" type="parTrans" cxnId="{124E4EFE-8C94-45CF-BE11-B485B3AED554}">
      <dgm:prSet/>
      <dgm:spPr/>
      <dgm:t>
        <a:bodyPr/>
        <a:lstStyle/>
        <a:p>
          <a:endParaRPr lang="ru-RU"/>
        </a:p>
      </dgm:t>
    </dgm:pt>
    <dgm:pt modelId="{F6629C1D-541B-4685-AE0A-67DEC573859B}" type="sibTrans" cxnId="{124E4EFE-8C94-45CF-BE11-B485B3AED554}">
      <dgm:prSet/>
      <dgm:spPr/>
      <dgm:t>
        <a:bodyPr/>
        <a:lstStyle/>
        <a:p>
          <a:endParaRPr lang="ru-RU"/>
        </a:p>
      </dgm:t>
    </dgm:pt>
    <dgm:pt modelId="{F334F82A-CB9B-4264-8C6C-7E61FD0EC909}">
      <dgm:prSet/>
      <dgm:spPr/>
      <dgm:t>
        <a:bodyPr/>
        <a:lstStyle/>
        <a:p>
          <a:r>
            <a:rPr lang="ru-RU" dirty="0" smtClean="0"/>
            <a:t>Не пиши</a:t>
          </a:r>
          <a:endParaRPr lang="ru-RU" dirty="0"/>
        </a:p>
      </dgm:t>
    </dgm:pt>
    <dgm:pt modelId="{5FF65202-EC0C-4EE1-A231-C95F26D6B5BF}" type="parTrans" cxnId="{DCFD6EC2-8196-43CE-8131-2793A3895C06}">
      <dgm:prSet/>
      <dgm:spPr/>
      <dgm:t>
        <a:bodyPr/>
        <a:lstStyle/>
        <a:p>
          <a:endParaRPr lang="ru-RU"/>
        </a:p>
      </dgm:t>
    </dgm:pt>
    <dgm:pt modelId="{899F29E5-4FE1-4444-933B-5691380F6107}" type="sibTrans" cxnId="{DCFD6EC2-8196-43CE-8131-2793A3895C06}">
      <dgm:prSet/>
      <dgm:spPr/>
      <dgm:t>
        <a:bodyPr/>
        <a:lstStyle/>
        <a:p>
          <a:endParaRPr lang="ru-RU"/>
        </a:p>
      </dgm:t>
    </dgm:pt>
    <dgm:pt modelId="{2210C02B-57CA-4A96-8157-44A7494089D0}">
      <dgm:prSet custT="1"/>
      <dgm:spPr/>
      <dgm:t>
        <a:bodyPr/>
        <a:lstStyle/>
        <a:p>
          <a:r>
            <a:rPr lang="ru-RU" sz="1800" b="1" dirty="0" smtClean="0"/>
            <a:t>о себе в адресе почты</a:t>
          </a:r>
          <a:endParaRPr lang="ru-RU" sz="1800" b="1" dirty="0"/>
        </a:p>
      </dgm:t>
    </dgm:pt>
    <dgm:pt modelId="{E88B39CB-2BF2-4DA1-B1E1-7395A2A31D22}" type="parTrans" cxnId="{9259BB76-15D0-4CFC-A781-C2C4D47CAC4F}">
      <dgm:prSet/>
      <dgm:spPr/>
      <dgm:t>
        <a:bodyPr/>
        <a:lstStyle/>
        <a:p>
          <a:endParaRPr lang="ru-RU"/>
        </a:p>
      </dgm:t>
    </dgm:pt>
    <dgm:pt modelId="{0BDA484C-C3E8-445A-B6FD-EFA385ABEFEA}" type="sibTrans" cxnId="{9259BB76-15D0-4CFC-A781-C2C4D47CAC4F}">
      <dgm:prSet/>
      <dgm:spPr/>
      <dgm:t>
        <a:bodyPr/>
        <a:lstStyle/>
        <a:p>
          <a:endParaRPr lang="ru-RU"/>
        </a:p>
      </dgm:t>
    </dgm:pt>
    <dgm:pt modelId="{E60E8C48-953C-4C07-AC3D-CECB62FF745F}">
      <dgm:prSet custT="1"/>
      <dgm:spPr/>
      <dgm:t>
        <a:bodyPr/>
        <a:lstStyle/>
        <a:p>
          <a:pPr algn="l">
            <a:lnSpc>
              <a:spcPts val="1760"/>
            </a:lnSpc>
          </a:pPr>
          <a:r>
            <a:rPr lang="ru-RU" sz="1800" b="1" dirty="0" smtClean="0"/>
            <a:t>сложную двухэтапную авторизацию</a:t>
          </a:r>
          <a:endParaRPr lang="ru-RU" sz="1800" b="1" dirty="0"/>
        </a:p>
      </dgm:t>
    </dgm:pt>
    <dgm:pt modelId="{3DB19B53-C0C3-40A3-985B-D9890FBB0AC8}" type="parTrans" cxnId="{3E09AD43-D20E-45A9-86D4-8B43B7498A81}">
      <dgm:prSet/>
      <dgm:spPr/>
      <dgm:t>
        <a:bodyPr/>
        <a:lstStyle/>
        <a:p>
          <a:endParaRPr lang="ru-RU"/>
        </a:p>
      </dgm:t>
    </dgm:pt>
    <dgm:pt modelId="{C715CE7A-0B91-48BF-9DF2-3053800E7860}" type="sibTrans" cxnId="{3E09AD43-D20E-45A9-86D4-8B43B7498A81}">
      <dgm:prSet/>
      <dgm:spPr/>
      <dgm:t>
        <a:bodyPr/>
        <a:lstStyle/>
        <a:p>
          <a:endParaRPr lang="ru-RU"/>
        </a:p>
      </dgm:t>
    </dgm:pt>
    <dgm:pt modelId="{6259684B-C207-43DD-9B53-A7903F11AA57}">
      <dgm:prSet custT="1"/>
      <dgm:spPr/>
      <dgm:t>
        <a:bodyPr/>
        <a:lstStyle/>
        <a:p>
          <a:r>
            <a:rPr lang="ru-RU" sz="1800" b="1" dirty="0" smtClean="0"/>
            <a:t>сложный пароль</a:t>
          </a:r>
          <a:endParaRPr lang="ru-RU" sz="1800" b="1" dirty="0"/>
        </a:p>
      </dgm:t>
    </dgm:pt>
    <dgm:pt modelId="{D13A0217-8A3C-4172-B7AF-7B1E12A79158}" type="parTrans" cxnId="{CC7C8251-E737-4BF3-8700-04D43C12F897}">
      <dgm:prSet/>
      <dgm:spPr/>
      <dgm:t>
        <a:bodyPr/>
        <a:lstStyle/>
        <a:p>
          <a:endParaRPr lang="ru-RU"/>
        </a:p>
      </dgm:t>
    </dgm:pt>
    <dgm:pt modelId="{6BF27735-A944-4B9C-9255-DD4D3CD889F1}" type="sibTrans" cxnId="{CC7C8251-E737-4BF3-8700-04D43C12F897}">
      <dgm:prSet/>
      <dgm:spPr/>
      <dgm:t>
        <a:bodyPr/>
        <a:lstStyle/>
        <a:p>
          <a:endParaRPr lang="ru-RU"/>
        </a:p>
      </dgm:t>
    </dgm:pt>
    <dgm:pt modelId="{126E594F-5195-473D-A396-F604EC6AEC35}">
      <dgm:prSet custT="1"/>
      <dgm:spPr/>
      <dgm:t>
        <a:bodyPr/>
        <a:lstStyle/>
        <a:p>
          <a:r>
            <a:rPr lang="ru-RU" sz="1800" b="1" dirty="0" smtClean="0"/>
            <a:t>проверочный вопрос</a:t>
          </a:r>
          <a:endParaRPr lang="ru-RU" sz="1800" b="1" dirty="0"/>
        </a:p>
      </dgm:t>
    </dgm:pt>
    <dgm:pt modelId="{CBB090B1-F3CB-4998-B34C-B9D58B90CD4D}" type="parTrans" cxnId="{A532E93B-DBB4-4C6B-AD0D-D14CA134ECC6}">
      <dgm:prSet/>
      <dgm:spPr/>
      <dgm:t>
        <a:bodyPr/>
        <a:lstStyle/>
        <a:p>
          <a:endParaRPr lang="ru-RU"/>
        </a:p>
      </dgm:t>
    </dgm:pt>
    <dgm:pt modelId="{8BF14B1B-745B-4A39-92BC-B3DAB5644175}" type="sibTrans" cxnId="{A532E93B-DBB4-4C6B-AD0D-D14CA134ECC6}">
      <dgm:prSet/>
      <dgm:spPr/>
      <dgm:t>
        <a:bodyPr/>
        <a:lstStyle/>
        <a:p>
          <a:endParaRPr lang="ru-RU"/>
        </a:p>
      </dgm:t>
    </dgm:pt>
    <dgm:pt modelId="{F0109601-ADE4-4FE7-8C43-B039F44504AE}">
      <dgm:prSet custT="1"/>
      <dgm:spPr/>
      <dgm:t>
        <a:bodyPr/>
        <a:lstStyle/>
        <a:p>
          <a:r>
            <a:rPr lang="ru-RU" sz="1800" b="1" dirty="0" smtClean="0"/>
            <a:t>несколько почтовых ящиков</a:t>
          </a:r>
          <a:endParaRPr lang="ru-RU" sz="1800" b="1" dirty="0"/>
        </a:p>
      </dgm:t>
    </dgm:pt>
    <dgm:pt modelId="{3D9B66EC-6050-478F-BF51-5B1C70FE3C6A}" type="parTrans" cxnId="{EF24B092-49D0-4965-BC9F-A910CE231EE6}">
      <dgm:prSet/>
      <dgm:spPr/>
      <dgm:t>
        <a:bodyPr/>
        <a:lstStyle/>
        <a:p>
          <a:endParaRPr lang="ru-RU"/>
        </a:p>
      </dgm:t>
    </dgm:pt>
    <dgm:pt modelId="{A6D78356-2DC7-445C-A60E-23F1EC967728}" type="sibTrans" cxnId="{EF24B092-49D0-4965-BC9F-A910CE231EE6}">
      <dgm:prSet/>
      <dgm:spPr/>
      <dgm:t>
        <a:bodyPr/>
        <a:lstStyle/>
        <a:p>
          <a:endParaRPr lang="ru-RU"/>
        </a:p>
      </dgm:t>
    </dgm:pt>
    <dgm:pt modelId="{69E59616-7D3B-4E47-A81F-2DA0358A52AA}">
      <dgm:prSet custT="1"/>
      <dgm:spPr/>
      <dgm:t>
        <a:bodyPr/>
        <a:lstStyle/>
        <a:p>
          <a:r>
            <a:rPr lang="ru-RU" sz="1800" b="1" dirty="0" smtClean="0"/>
            <a:t>вложения писем</a:t>
          </a:r>
          <a:endParaRPr lang="ru-RU" sz="1800" b="1" dirty="0"/>
        </a:p>
      </dgm:t>
    </dgm:pt>
    <dgm:pt modelId="{69C61165-CD04-40DB-BC84-2BD01076C6BE}" type="parTrans" cxnId="{08D82D89-776C-40C7-A589-948F370B1EC5}">
      <dgm:prSet/>
      <dgm:spPr/>
      <dgm:t>
        <a:bodyPr/>
        <a:lstStyle/>
        <a:p>
          <a:endParaRPr lang="ru-RU"/>
        </a:p>
      </dgm:t>
    </dgm:pt>
    <dgm:pt modelId="{BEDD1B52-31DF-4D20-B9D2-EBBDDB95F812}" type="sibTrans" cxnId="{08D82D89-776C-40C7-A589-948F370B1EC5}">
      <dgm:prSet/>
      <dgm:spPr/>
      <dgm:t>
        <a:bodyPr/>
        <a:lstStyle/>
        <a:p>
          <a:endParaRPr lang="ru-RU"/>
        </a:p>
      </dgm:t>
    </dgm:pt>
    <dgm:pt modelId="{E378817E-57AF-4AD4-9C14-E5936EC63FB6}" type="pres">
      <dgm:prSet presAssocID="{C33D94EF-DB70-47D5-A8BE-A8F7D513AF9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79B6346-8F97-4535-B5C8-45FC96D658F8}" type="pres">
      <dgm:prSet presAssocID="{F469A23F-6F2F-492E-AB0A-1CC8E0085D16}" presName="linNode" presStyleCnt="0"/>
      <dgm:spPr/>
    </dgm:pt>
    <dgm:pt modelId="{6D44C91E-EE2C-44C5-A007-F9E811783275}" type="pres">
      <dgm:prSet presAssocID="{F469A23F-6F2F-492E-AB0A-1CC8E0085D16}" presName="parentShp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E295D0-83A6-40A3-BA35-4E525595EE89}" type="pres">
      <dgm:prSet presAssocID="{F469A23F-6F2F-492E-AB0A-1CC8E0085D16}" presName="childShp" presStyleLbl="b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A750FC-D8CC-495C-8A5F-38DC8774785D}" type="pres">
      <dgm:prSet presAssocID="{F7D4730E-E1C1-4B4A-B96A-4845DCD3251F}" presName="spacing" presStyleCnt="0"/>
      <dgm:spPr/>
    </dgm:pt>
    <dgm:pt modelId="{DF4E606E-F20E-4092-94DF-BD31832436F1}" type="pres">
      <dgm:prSet presAssocID="{F334F82A-CB9B-4264-8C6C-7E61FD0EC909}" presName="linNode" presStyleCnt="0"/>
      <dgm:spPr/>
    </dgm:pt>
    <dgm:pt modelId="{4B25EA90-CA18-485E-BD0B-78F1FD5BEF66}" type="pres">
      <dgm:prSet presAssocID="{F334F82A-CB9B-4264-8C6C-7E61FD0EC909}" presName="parentShp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63D584-BABA-4F8E-BBA6-3AF7CF88A3FA}" type="pres">
      <dgm:prSet presAssocID="{F334F82A-CB9B-4264-8C6C-7E61FD0EC909}" presName="childShp" presStyleLbl="b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3CA453-DF30-4610-B283-197CCF9C184E}" type="pres">
      <dgm:prSet presAssocID="{899F29E5-4FE1-4444-933B-5691380F6107}" presName="spacing" presStyleCnt="0"/>
      <dgm:spPr/>
    </dgm:pt>
    <dgm:pt modelId="{FF420861-3777-40A9-AF0E-D81F865808A4}" type="pres">
      <dgm:prSet presAssocID="{ECD64499-8D35-435D-A00D-75B7AFDDCE5A}" presName="linNode" presStyleCnt="0"/>
      <dgm:spPr/>
    </dgm:pt>
    <dgm:pt modelId="{90C30AEC-03E7-4257-AB1B-BC4472927BF9}" type="pres">
      <dgm:prSet presAssocID="{ECD64499-8D35-435D-A00D-75B7AFDDCE5A}" presName="parentShp" presStyleLbl="node1" presStyleIdx="2" presStyleCnt="8" custLinFactNeighborX="-2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869333-48C4-4AB0-B7E3-4742CB85F52A}" type="pres">
      <dgm:prSet presAssocID="{ECD64499-8D35-435D-A00D-75B7AFDDCE5A}" presName="childShp" presStyleLbl="b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8D3DFB-9184-498D-A211-E3BDB87962C2}" type="pres">
      <dgm:prSet presAssocID="{F6629C1D-541B-4685-AE0A-67DEC573859B}" presName="spacing" presStyleCnt="0"/>
      <dgm:spPr/>
    </dgm:pt>
    <dgm:pt modelId="{2012343E-67A7-46D6-BB23-A69230D63456}" type="pres">
      <dgm:prSet presAssocID="{C8C56E25-C164-4FA6-898F-327A07C4A188}" presName="linNode" presStyleCnt="0"/>
      <dgm:spPr/>
    </dgm:pt>
    <dgm:pt modelId="{AB5025CA-295E-4EB3-9806-71487A50B995}" type="pres">
      <dgm:prSet presAssocID="{C8C56E25-C164-4FA6-898F-327A07C4A188}" presName="parentShp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472873-829E-41FD-A7D5-17FA07848E31}" type="pres">
      <dgm:prSet presAssocID="{C8C56E25-C164-4FA6-898F-327A07C4A188}" presName="childShp" presStyleLbl="b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5BB112-D608-4414-9757-E56918246E1D}" type="pres">
      <dgm:prSet presAssocID="{28E3ABB6-BB8E-4B82-9E7B-280477B9113C}" presName="spacing" presStyleCnt="0"/>
      <dgm:spPr/>
    </dgm:pt>
    <dgm:pt modelId="{BC98B523-C6B5-4FBF-AF7C-7990703796BE}" type="pres">
      <dgm:prSet presAssocID="{AEA58475-1A47-4435-B1BB-EB6625C09F41}" presName="linNode" presStyleCnt="0"/>
      <dgm:spPr/>
    </dgm:pt>
    <dgm:pt modelId="{CE6E918D-8B33-413D-9D79-268C242B152B}" type="pres">
      <dgm:prSet presAssocID="{AEA58475-1A47-4435-B1BB-EB6625C09F41}" presName="parentShp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1819F5-5984-46AF-B191-E8A05E7DBC5D}" type="pres">
      <dgm:prSet presAssocID="{AEA58475-1A47-4435-B1BB-EB6625C09F41}" presName="childShp" presStyleLbl="b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323668-5B33-4B6A-BCD4-BE2B531DEDE2}" type="pres">
      <dgm:prSet presAssocID="{E3F0EB97-D9DC-4315-B04F-8C7B7773CE46}" presName="spacing" presStyleCnt="0"/>
      <dgm:spPr/>
    </dgm:pt>
    <dgm:pt modelId="{3D93F3D7-C49F-4CB3-A119-F133CFC11997}" type="pres">
      <dgm:prSet presAssocID="{96CF34CA-20F1-419B-B575-5CC6A26C20B7}" presName="linNode" presStyleCnt="0"/>
      <dgm:spPr/>
    </dgm:pt>
    <dgm:pt modelId="{F59AC8FB-7D69-4790-AA08-DEA24CFB0CE1}" type="pres">
      <dgm:prSet presAssocID="{96CF34CA-20F1-419B-B575-5CC6A26C20B7}" presName="parentShp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F644B3-0CDD-45C2-8B6F-588EE63BCFE2}" type="pres">
      <dgm:prSet presAssocID="{96CF34CA-20F1-419B-B575-5CC6A26C20B7}" presName="childShp" presStyleLbl="b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851174-DA1E-4DDD-92D8-AD0F5625C0D0}" type="pres">
      <dgm:prSet presAssocID="{E190F2DC-528D-4040-9EDA-2AFA5D3D78DF}" presName="spacing" presStyleCnt="0"/>
      <dgm:spPr/>
    </dgm:pt>
    <dgm:pt modelId="{951AC336-2BC6-4B23-A9D7-1CAE1E126CAA}" type="pres">
      <dgm:prSet presAssocID="{8C227B51-DEAA-4FB8-92EA-E1E98C2F02FF}" presName="linNode" presStyleCnt="0"/>
      <dgm:spPr/>
    </dgm:pt>
    <dgm:pt modelId="{2EA7A070-600C-4563-8AD6-D05F56D415C4}" type="pres">
      <dgm:prSet presAssocID="{8C227B51-DEAA-4FB8-92EA-E1E98C2F02FF}" presName="parentShp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326121-67F1-47E5-B682-19A7C9A1CF50}" type="pres">
      <dgm:prSet presAssocID="{8C227B51-DEAA-4FB8-92EA-E1E98C2F02FF}" presName="childShp" presStyleLbl="b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F9A6D2-BAED-425A-BB13-64DAB4130BC3}" type="pres">
      <dgm:prSet presAssocID="{EC927494-9B11-4FB1-974A-DE737C10CF29}" presName="spacing" presStyleCnt="0"/>
      <dgm:spPr/>
    </dgm:pt>
    <dgm:pt modelId="{405FD14F-34E9-435E-B05B-ABCC36DF0481}" type="pres">
      <dgm:prSet presAssocID="{BBCD34B8-8642-470F-BE00-6EDA630B1486}" presName="linNode" presStyleCnt="0"/>
      <dgm:spPr/>
    </dgm:pt>
    <dgm:pt modelId="{F25FE17C-778C-4BC0-99AB-8226E6270746}" type="pres">
      <dgm:prSet presAssocID="{BBCD34B8-8642-470F-BE00-6EDA630B1486}" presName="parentShp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526B76-17D4-4B27-BC1E-EB6FFE8C9E14}" type="pres">
      <dgm:prSet presAssocID="{BBCD34B8-8642-470F-BE00-6EDA630B1486}" presName="childShp" presStyleLbl="b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32E93B-DBB4-4C6B-AD0D-D14CA134ECC6}" srcId="{AEA58475-1A47-4435-B1BB-EB6625C09F41}" destId="{126E594F-5195-473D-A396-F604EC6AEC35}" srcOrd="0" destOrd="0" parTransId="{CBB090B1-F3CB-4998-B34C-B9D58B90CD4D}" sibTransId="{8BF14B1B-745B-4A39-92BC-B3DAB5644175}"/>
    <dgm:cxn modelId="{0526FD71-58F6-4F5E-B0E0-B79BD76307DE}" srcId="{BBCD34B8-8642-470F-BE00-6EDA630B1486}" destId="{D2361B58-EF8E-4F62-B04A-6FA921D6ACFF}" srcOrd="0" destOrd="0" parTransId="{419993F4-FFE2-4197-97A4-5C73AD6D6EAD}" sibTransId="{E5248261-159E-42E6-BB37-DD73CB7BCE3C}"/>
    <dgm:cxn modelId="{DCFD6EC2-8196-43CE-8131-2793A3895C06}" srcId="{C33D94EF-DB70-47D5-A8BE-A8F7D513AF9D}" destId="{F334F82A-CB9B-4264-8C6C-7E61FD0EC909}" srcOrd="1" destOrd="0" parTransId="{5FF65202-EC0C-4EE1-A231-C95F26D6B5BF}" sibTransId="{899F29E5-4FE1-4444-933B-5691380F6107}"/>
    <dgm:cxn modelId="{1953C3B6-16ED-496F-AA11-35BE26EC4017}" type="presOf" srcId="{2210C02B-57CA-4A96-8157-44A7494089D0}" destId="{2363D584-BABA-4F8E-BBA6-3AF7CF88A3FA}" srcOrd="0" destOrd="0" presId="urn:microsoft.com/office/officeart/2005/8/layout/vList6"/>
    <dgm:cxn modelId="{E5DA3BB3-0E64-41A9-9A56-B671D0C8DC22}" type="presOf" srcId="{ECD64499-8D35-435D-A00D-75B7AFDDCE5A}" destId="{90C30AEC-03E7-4257-AB1B-BC4472927BF9}" srcOrd="0" destOrd="0" presId="urn:microsoft.com/office/officeart/2005/8/layout/vList6"/>
    <dgm:cxn modelId="{DAF9C1C1-A1FF-4E72-B5A0-46A40F5582A5}" type="presOf" srcId="{AEA58475-1A47-4435-B1BB-EB6625C09F41}" destId="{CE6E918D-8B33-413D-9D79-268C242B152B}" srcOrd="0" destOrd="0" presId="urn:microsoft.com/office/officeart/2005/8/layout/vList6"/>
    <dgm:cxn modelId="{67FFA6AC-1756-4597-A4C7-0ACB392EE965}" srcId="{C33D94EF-DB70-47D5-A8BE-A8F7D513AF9D}" destId="{AEA58475-1A47-4435-B1BB-EB6625C09F41}" srcOrd="4" destOrd="0" parTransId="{24FC1B0B-A207-4D27-BEB5-CA7612FA904D}" sibTransId="{E3F0EB97-D9DC-4315-B04F-8C7B7773CE46}"/>
    <dgm:cxn modelId="{2BB21B91-D3DF-4410-B2D3-5B09A37F6009}" type="presOf" srcId="{F0109601-ADE4-4FE7-8C43-B039F44504AE}" destId="{5AF644B3-0CDD-45C2-8B6F-588EE63BCFE2}" srcOrd="0" destOrd="0" presId="urn:microsoft.com/office/officeart/2005/8/layout/vList6"/>
    <dgm:cxn modelId="{6B6F6D80-CBF3-4065-9ED6-E3AE3287C90D}" srcId="{F469A23F-6F2F-492E-AB0A-1CC8E0085D16}" destId="{0E7D0786-FEC5-4DDE-A0DD-1823941F58D1}" srcOrd="0" destOrd="0" parTransId="{708DD783-7BF5-429D-8B9A-4B8A4AE36183}" sibTransId="{B3ADAEEE-8FF9-4A65-8280-4610A8493A42}"/>
    <dgm:cxn modelId="{C9AC7D88-5864-4D21-B208-8FF082BE4CC7}" srcId="{C33D94EF-DB70-47D5-A8BE-A8F7D513AF9D}" destId="{BBCD34B8-8642-470F-BE00-6EDA630B1486}" srcOrd="7" destOrd="0" parTransId="{B93FEC0C-2637-490F-AA15-3DB1827BA9BD}" sibTransId="{713C8046-80A6-4FFD-9285-FFF092452511}"/>
    <dgm:cxn modelId="{08D82D89-776C-40C7-A589-948F370B1EC5}" srcId="{8C227B51-DEAA-4FB8-92EA-E1E98C2F02FF}" destId="{69E59616-7D3B-4E47-A81F-2DA0358A52AA}" srcOrd="0" destOrd="0" parTransId="{69C61165-CD04-40DB-BC84-2BD01076C6BE}" sibTransId="{BEDD1B52-31DF-4D20-B9D2-EBBDDB95F812}"/>
    <dgm:cxn modelId="{124E4EFE-8C94-45CF-BE11-B485B3AED554}" srcId="{C33D94EF-DB70-47D5-A8BE-A8F7D513AF9D}" destId="{ECD64499-8D35-435D-A00D-75B7AFDDCE5A}" srcOrd="2" destOrd="0" parTransId="{92BD8D64-7474-4D72-A201-B0F7E37B397B}" sibTransId="{F6629C1D-541B-4685-AE0A-67DEC573859B}"/>
    <dgm:cxn modelId="{D5D9CC19-0653-46DF-952B-DE09413EEA07}" type="presOf" srcId="{8C227B51-DEAA-4FB8-92EA-E1E98C2F02FF}" destId="{2EA7A070-600C-4563-8AD6-D05F56D415C4}" srcOrd="0" destOrd="0" presId="urn:microsoft.com/office/officeart/2005/8/layout/vList6"/>
    <dgm:cxn modelId="{C5FAEC50-FCEC-46D9-9430-7E7CD067733A}" srcId="{C33D94EF-DB70-47D5-A8BE-A8F7D513AF9D}" destId="{96CF34CA-20F1-419B-B575-5CC6A26C20B7}" srcOrd="5" destOrd="0" parTransId="{314EA11B-7729-4094-A9AF-CE62EA8CDD33}" sibTransId="{E190F2DC-528D-4040-9EDA-2AFA5D3D78DF}"/>
    <dgm:cxn modelId="{ECC251F6-F423-40C2-BD6D-B4259AC153CE}" srcId="{C33D94EF-DB70-47D5-A8BE-A8F7D513AF9D}" destId="{C8C56E25-C164-4FA6-898F-327A07C4A188}" srcOrd="3" destOrd="0" parTransId="{A471C0B7-BD97-4BEA-95A1-126DE421F059}" sibTransId="{28E3ABB6-BB8E-4B82-9E7B-280477B9113C}"/>
    <dgm:cxn modelId="{9259BB76-15D0-4CFC-A781-C2C4D47CAC4F}" srcId="{F334F82A-CB9B-4264-8C6C-7E61FD0EC909}" destId="{2210C02B-57CA-4A96-8157-44A7494089D0}" srcOrd="0" destOrd="0" parTransId="{E88B39CB-2BF2-4DA1-B1E1-7395A2A31D22}" sibTransId="{0BDA484C-C3E8-445A-B6FD-EFA385ABEFEA}"/>
    <dgm:cxn modelId="{EF24B092-49D0-4965-BC9F-A910CE231EE6}" srcId="{96CF34CA-20F1-419B-B575-5CC6A26C20B7}" destId="{F0109601-ADE4-4FE7-8C43-B039F44504AE}" srcOrd="0" destOrd="0" parTransId="{3D9B66EC-6050-478F-BF51-5B1C70FE3C6A}" sibTransId="{A6D78356-2DC7-445C-A60E-23F1EC967728}"/>
    <dgm:cxn modelId="{211716DE-3067-4505-A89C-CE69562D57B8}" type="presOf" srcId="{BBCD34B8-8642-470F-BE00-6EDA630B1486}" destId="{F25FE17C-778C-4BC0-99AB-8226E6270746}" srcOrd="0" destOrd="0" presId="urn:microsoft.com/office/officeart/2005/8/layout/vList6"/>
    <dgm:cxn modelId="{287ECEAA-05E0-449D-9587-02BF0B2C51B8}" type="presOf" srcId="{126E594F-5195-473D-A396-F604EC6AEC35}" destId="{6F1819F5-5984-46AF-B191-E8A05E7DBC5D}" srcOrd="0" destOrd="0" presId="urn:microsoft.com/office/officeart/2005/8/layout/vList6"/>
    <dgm:cxn modelId="{FB439549-BCA8-486A-8302-C05901DEC8C3}" type="presOf" srcId="{96CF34CA-20F1-419B-B575-5CC6A26C20B7}" destId="{F59AC8FB-7D69-4790-AA08-DEA24CFB0CE1}" srcOrd="0" destOrd="0" presId="urn:microsoft.com/office/officeart/2005/8/layout/vList6"/>
    <dgm:cxn modelId="{6771BC61-80E6-4932-A4ED-E328AE569BEC}" type="presOf" srcId="{E60E8C48-953C-4C07-AC3D-CECB62FF745F}" destId="{C6869333-48C4-4AB0-B7E3-4742CB85F52A}" srcOrd="0" destOrd="0" presId="urn:microsoft.com/office/officeart/2005/8/layout/vList6"/>
    <dgm:cxn modelId="{A70435FA-3E97-49BE-BDB3-E6F38AA88C25}" srcId="{C33D94EF-DB70-47D5-A8BE-A8F7D513AF9D}" destId="{8C227B51-DEAA-4FB8-92EA-E1E98C2F02FF}" srcOrd="6" destOrd="0" parTransId="{5738A2F0-9116-4A1B-A10C-1E3B7C9D1380}" sibTransId="{EC927494-9B11-4FB1-974A-DE737C10CF29}"/>
    <dgm:cxn modelId="{3E09AD43-D20E-45A9-86D4-8B43B7498A81}" srcId="{ECD64499-8D35-435D-A00D-75B7AFDDCE5A}" destId="{E60E8C48-953C-4C07-AC3D-CECB62FF745F}" srcOrd="0" destOrd="0" parTransId="{3DB19B53-C0C3-40A3-985B-D9890FBB0AC8}" sibTransId="{C715CE7A-0B91-48BF-9DF2-3053800E7860}"/>
    <dgm:cxn modelId="{1C345E6A-0259-430C-8B03-84CCBFBC154F}" type="presOf" srcId="{0E7D0786-FEC5-4DDE-A0DD-1823941F58D1}" destId="{2CE295D0-83A6-40A3-BA35-4E525595EE89}" srcOrd="0" destOrd="0" presId="urn:microsoft.com/office/officeart/2005/8/layout/vList6"/>
    <dgm:cxn modelId="{24263494-F93A-4E19-B1EF-B20827F7FB50}" type="presOf" srcId="{69E59616-7D3B-4E47-A81F-2DA0358A52AA}" destId="{2A326121-67F1-47E5-B682-19A7C9A1CF50}" srcOrd="0" destOrd="0" presId="urn:microsoft.com/office/officeart/2005/8/layout/vList6"/>
    <dgm:cxn modelId="{EF8AE56D-D255-456E-95F7-33818CA87EC8}" type="presOf" srcId="{F469A23F-6F2F-492E-AB0A-1CC8E0085D16}" destId="{6D44C91E-EE2C-44C5-A007-F9E811783275}" srcOrd="0" destOrd="0" presId="urn:microsoft.com/office/officeart/2005/8/layout/vList6"/>
    <dgm:cxn modelId="{ADFA9822-3504-4029-83F7-F13FE625DB4F}" srcId="{C33D94EF-DB70-47D5-A8BE-A8F7D513AF9D}" destId="{F469A23F-6F2F-492E-AB0A-1CC8E0085D16}" srcOrd="0" destOrd="0" parTransId="{82CC1C3F-0F6D-4BFF-ADA2-72ED62B50D2E}" sibTransId="{F7D4730E-E1C1-4B4A-B96A-4845DCD3251F}"/>
    <dgm:cxn modelId="{E0B95A70-6D8D-4C5F-B5CB-3B206ED3F5C6}" type="presOf" srcId="{6259684B-C207-43DD-9B53-A7903F11AA57}" destId="{9D472873-829E-41FD-A7D5-17FA07848E31}" srcOrd="0" destOrd="0" presId="urn:microsoft.com/office/officeart/2005/8/layout/vList6"/>
    <dgm:cxn modelId="{CC7C8251-E737-4BF3-8700-04D43C12F897}" srcId="{C8C56E25-C164-4FA6-898F-327A07C4A188}" destId="{6259684B-C207-43DD-9B53-A7903F11AA57}" srcOrd="0" destOrd="0" parTransId="{D13A0217-8A3C-4172-B7AF-7B1E12A79158}" sibTransId="{6BF27735-A944-4B9C-9255-DD4D3CD889F1}"/>
    <dgm:cxn modelId="{9DEC51DA-F0E3-4B35-BFDA-5EA81D17494A}" type="presOf" srcId="{F334F82A-CB9B-4264-8C6C-7E61FD0EC909}" destId="{4B25EA90-CA18-485E-BD0B-78F1FD5BEF66}" srcOrd="0" destOrd="0" presId="urn:microsoft.com/office/officeart/2005/8/layout/vList6"/>
    <dgm:cxn modelId="{8D769858-13FE-4899-B868-D6C81D1EBA03}" type="presOf" srcId="{D2361B58-EF8E-4F62-B04A-6FA921D6ACFF}" destId="{8E526B76-17D4-4B27-BC1E-EB6FFE8C9E14}" srcOrd="0" destOrd="0" presId="urn:microsoft.com/office/officeart/2005/8/layout/vList6"/>
    <dgm:cxn modelId="{D22BBEE9-E696-47CE-8AB4-D688C725B75B}" type="presOf" srcId="{C8C56E25-C164-4FA6-898F-327A07C4A188}" destId="{AB5025CA-295E-4EB3-9806-71487A50B995}" srcOrd="0" destOrd="0" presId="urn:microsoft.com/office/officeart/2005/8/layout/vList6"/>
    <dgm:cxn modelId="{1759E969-F416-4B06-AD43-5AA8954CE8F2}" type="presOf" srcId="{C33D94EF-DB70-47D5-A8BE-A8F7D513AF9D}" destId="{E378817E-57AF-4AD4-9C14-E5936EC63FB6}" srcOrd="0" destOrd="0" presId="urn:microsoft.com/office/officeart/2005/8/layout/vList6"/>
    <dgm:cxn modelId="{4B66BF35-D375-4464-B9F0-B5110038DA10}" type="presParOf" srcId="{E378817E-57AF-4AD4-9C14-E5936EC63FB6}" destId="{D79B6346-8F97-4535-B5C8-45FC96D658F8}" srcOrd="0" destOrd="0" presId="urn:microsoft.com/office/officeart/2005/8/layout/vList6"/>
    <dgm:cxn modelId="{2C8A342B-2573-46E6-B864-965047EAFFB7}" type="presParOf" srcId="{D79B6346-8F97-4535-B5C8-45FC96D658F8}" destId="{6D44C91E-EE2C-44C5-A007-F9E811783275}" srcOrd="0" destOrd="0" presId="urn:microsoft.com/office/officeart/2005/8/layout/vList6"/>
    <dgm:cxn modelId="{FAB4007F-BE7E-4B7A-AA8A-EE983F6F79C1}" type="presParOf" srcId="{D79B6346-8F97-4535-B5C8-45FC96D658F8}" destId="{2CE295D0-83A6-40A3-BA35-4E525595EE89}" srcOrd="1" destOrd="0" presId="urn:microsoft.com/office/officeart/2005/8/layout/vList6"/>
    <dgm:cxn modelId="{62061C12-7E9F-4458-BBF1-90BDC72BD87C}" type="presParOf" srcId="{E378817E-57AF-4AD4-9C14-E5936EC63FB6}" destId="{82A750FC-D8CC-495C-8A5F-38DC8774785D}" srcOrd="1" destOrd="0" presId="urn:microsoft.com/office/officeart/2005/8/layout/vList6"/>
    <dgm:cxn modelId="{1690772F-70C5-469C-BC9D-1458C1C66D13}" type="presParOf" srcId="{E378817E-57AF-4AD4-9C14-E5936EC63FB6}" destId="{DF4E606E-F20E-4092-94DF-BD31832436F1}" srcOrd="2" destOrd="0" presId="urn:microsoft.com/office/officeart/2005/8/layout/vList6"/>
    <dgm:cxn modelId="{14F988BE-CC4A-403B-B134-04D8532F19F7}" type="presParOf" srcId="{DF4E606E-F20E-4092-94DF-BD31832436F1}" destId="{4B25EA90-CA18-485E-BD0B-78F1FD5BEF66}" srcOrd="0" destOrd="0" presId="urn:microsoft.com/office/officeart/2005/8/layout/vList6"/>
    <dgm:cxn modelId="{3621DB56-5695-4A59-9251-EE7C1F129B73}" type="presParOf" srcId="{DF4E606E-F20E-4092-94DF-BD31832436F1}" destId="{2363D584-BABA-4F8E-BBA6-3AF7CF88A3FA}" srcOrd="1" destOrd="0" presId="urn:microsoft.com/office/officeart/2005/8/layout/vList6"/>
    <dgm:cxn modelId="{D287A47C-52AA-4A9E-AF89-A52BD5D0E798}" type="presParOf" srcId="{E378817E-57AF-4AD4-9C14-E5936EC63FB6}" destId="{173CA453-DF30-4610-B283-197CCF9C184E}" srcOrd="3" destOrd="0" presId="urn:microsoft.com/office/officeart/2005/8/layout/vList6"/>
    <dgm:cxn modelId="{36D61128-6C62-438D-B6DA-F1AE5F899359}" type="presParOf" srcId="{E378817E-57AF-4AD4-9C14-E5936EC63FB6}" destId="{FF420861-3777-40A9-AF0E-D81F865808A4}" srcOrd="4" destOrd="0" presId="urn:microsoft.com/office/officeart/2005/8/layout/vList6"/>
    <dgm:cxn modelId="{71CE44CC-5F43-428B-B00D-324FAD3943B6}" type="presParOf" srcId="{FF420861-3777-40A9-AF0E-D81F865808A4}" destId="{90C30AEC-03E7-4257-AB1B-BC4472927BF9}" srcOrd="0" destOrd="0" presId="urn:microsoft.com/office/officeart/2005/8/layout/vList6"/>
    <dgm:cxn modelId="{BCD16AB5-4F07-44E4-BD83-B21C4CC99539}" type="presParOf" srcId="{FF420861-3777-40A9-AF0E-D81F865808A4}" destId="{C6869333-48C4-4AB0-B7E3-4742CB85F52A}" srcOrd="1" destOrd="0" presId="urn:microsoft.com/office/officeart/2005/8/layout/vList6"/>
    <dgm:cxn modelId="{BF47A58F-FDEE-443F-BE2A-823147CF8C50}" type="presParOf" srcId="{E378817E-57AF-4AD4-9C14-E5936EC63FB6}" destId="{178D3DFB-9184-498D-A211-E3BDB87962C2}" srcOrd="5" destOrd="0" presId="urn:microsoft.com/office/officeart/2005/8/layout/vList6"/>
    <dgm:cxn modelId="{0D9B0EF6-44A3-48B8-B480-328E28A13D9E}" type="presParOf" srcId="{E378817E-57AF-4AD4-9C14-E5936EC63FB6}" destId="{2012343E-67A7-46D6-BB23-A69230D63456}" srcOrd="6" destOrd="0" presId="urn:microsoft.com/office/officeart/2005/8/layout/vList6"/>
    <dgm:cxn modelId="{9703211C-F13C-492E-8E5E-941C3D72E283}" type="presParOf" srcId="{2012343E-67A7-46D6-BB23-A69230D63456}" destId="{AB5025CA-295E-4EB3-9806-71487A50B995}" srcOrd="0" destOrd="0" presId="urn:microsoft.com/office/officeart/2005/8/layout/vList6"/>
    <dgm:cxn modelId="{F60B5568-5EF8-4F03-B1CA-D09FEEC6B1B5}" type="presParOf" srcId="{2012343E-67A7-46D6-BB23-A69230D63456}" destId="{9D472873-829E-41FD-A7D5-17FA07848E31}" srcOrd="1" destOrd="0" presId="urn:microsoft.com/office/officeart/2005/8/layout/vList6"/>
    <dgm:cxn modelId="{C8739D5F-71A2-4354-AAC8-D46FA1349B69}" type="presParOf" srcId="{E378817E-57AF-4AD4-9C14-E5936EC63FB6}" destId="{D45BB112-D608-4414-9757-E56918246E1D}" srcOrd="7" destOrd="0" presId="urn:microsoft.com/office/officeart/2005/8/layout/vList6"/>
    <dgm:cxn modelId="{8E08EFE0-8B7D-439A-861E-49F29F3AFA18}" type="presParOf" srcId="{E378817E-57AF-4AD4-9C14-E5936EC63FB6}" destId="{BC98B523-C6B5-4FBF-AF7C-7990703796BE}" srcOrd="8" destOrd="0" presId="urn:microsoft.com/office/officeart/2005/8/layout/vList6"/>
    <dgm:cxn modelId="{BE2221F1-047E-49E2-A645-DAD4AC24E8BE}" type="presParOf" srcId="{BC98B523-C6B5-4FBF-AF7C-7990703796BE}" destId="{CE6E918D-8B33-413D-9D79-268C242B152B}" srcOrd="0" destOrd="0" presId="urn:microsoft.com/office/officeart/2005/8/layout/vList6"/>
    <dgm:cxn modelId="{8F3F9F10-6886-4AB6-BB37-06FE470FFA4B}" type="presParOf" srcId="{BC98B523-C6B5-4FBF-AF7C-7990703796BE}" destId="{6F1819F5-5984-46AF-B191-E8A05E7DBC5D}" srcOrd="1" destOrd="0" presId="urn:microsoft.com/office/officeart/2005/8/layout/vList6"/>
    <dgm:cxn modelId="{BBD8753A-B279-4293-8A3D-D2F6E0E596BC}" type="presParOf" srcId="{E378817E-57AF-4AD4-9C14-E5936EC63FB6}" destId="{02323668-5B33-4B6A-BCD4-BE2B531DEDE2}" srcOrd="9" destOrd="0" presId="urn:microsoft.com/office/officeart/2005/8/layout/vList6"/>
    <dgm:cxn modelId="{C09E473E-366D-412D-A084-A866038FF329}" type="presParOf" srcId="{E378817E-57AF-4AD4-9C14-E5936EC63FB6}" destId="{3D93F3D7-C49F-4CB3-A119-F133CFC11997}" srcOrd="10" destOrd="0" presId="urn:microsoft.com/office/officeart/2005/8/layout/vList6"/>
    <dgm:cxn modelId="{FBEB8CD5-AF47-4079-9900-65E34D8C10FB}" type="presParOf" srcId="{3D93F3D7-C49F-4CB3-A119-F133CFC11997}" destId="{F59AC8FB-7D69-4790-AA08-DEA24CFB0CE1}" srcOrd="0" destOrd="0" presId="urn:microsoft.com/office/officeart/2005/8/layout/vList6"/>
    <dgm:cxn modelId="{D54ECA82-BBB3-4FE7-B159-2DC4596ECB85}" type="presParOf" srcId="{3D93F3D7-C49F-4CB3-A119-F133CFC11997}" destId="{5AF644B3-0CDD-45C2-8B6F-588EE63BCFE2}" srcOrd="1" destOrd="0" presId="urn:microsoft.com/office/officeart/2005/8/layout/vList6"/>
    <dgm:cxn modelId="{97A7BF23-896F-4A14-98EA-9C0565CABA45}" type="presParOf" srcId="{E378817E-57AF-4AD4-9C14-E5936EC63FB6}" destId="{B9851174-DA1E-4DDD-92D8-AD0F5625C0D0}" srcOrd="11" destOrd="0" presId="urn:microsoft.com/office/officeart/2005/8/layout/vList6"/>
    <dgm:cxn modelId="{670BE112-AF8F-49E3-AA9F-FFE2173A6313}" type="presParOf" srcId="{E378817E-57AF-4AD4-9C14-E5936EC63FB6}" destId="{951AC336-2BC6-4B23-A9D7-1CAE1E126CAA}" srcOrd="12" destOrd="0" presId="urn:microsoft.com/office/officeart/2005/8/layout/vList6"/>
    <dgm:cxn modelId="{4F85F6B6-DF1B-499D-B6D2-81935FD470AF}" type="presParOf" srcId="{951AC336-2BC6-4B23-A9D7-1CAE1E126CAA}" destId="{2EA7A070-600C-4563-8AD6-D05F56D415C4}" srcOrd="0" destOrd="0" presId="urn:microsoft.com/office/officeart/2005/8/layout/vList6"/>
    <dgm:cxn modelId="{9C0CDBAE-340E-4AE1-9AB4-859F20FA533D}" type="presParOf" srcId="{951AC336-2BC6-4B23-A9D7-1CAE1E126CAA}" destId="{2A326121-67F1-47E5-B682-19A7C9A1CF50}" srcOrd="1" destOrd="0" presId="urn:microsoft.com/office/officeart/2005/8/layout/vList6"/>
    <dgm:cxn modelId="{770E189D-8829-4E9E-87E3-AD049927DF77}" type="presParOf" srcId="{E378817E-57AF-4AD4-9C14-E5936EC63FB6}" destId="{3CF9A6D2-BAED-425A-BB13-64DAB4130BC3}" srcOrd="13" destOrd="0" presId="urn:microsoft.com/office/officeart/2005/8/layout/vList6"/>
    <dgm:cxn modelId="{26765AEE-7B2C-4BEF-A9E2-B9F61B9E8259}" type="presParOf" srcId="{E378817E-57AF-4AD4-9C14-E5936EC63FB6}" destId="{405FD14F-34E9-435E-B05B-ABCC36DF0481}" srcOrd="14" destOrd="0" presId="urn:microsoft.com/office/officeart/2005/8/layout/vList6"/>
    <dgm:cxn modelId="{6AE3E04B-C4E8-4D63-B8A6-15EFCB7EBB34}" type="presParOf" srcId="{405FD14F-34E9-435E-B05B-ABCC36DF0481}" destId="{F25FE17C-778C-4BC0-99AB-8226E6270746}" srcOrd="0" destOrd="0" presId="urn:microsoft.com/office/officeart/2005/8/layout/vList6"/>
    <dgm:cxn modelId="{05B5024F-985D-408F-B0C7-FBF14DFFFC33}" type="presParOf" srcId="{405FD14F-34E9-435E-B05B-ABCC36DF0481}" destId="{8E526B76-17D4-4B27-BC1E-EB6FFE8C9E1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33D94EF-DB70-47D5-A8BE-A8F7D513AF9D}" type="doc">
      <dgm:prSet loTypeId="urn:microsoft.com/office/officeart/2005/8/layout/vList6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F469A23F-6F2F-492E-AB0A-1CC8E0085D16}">
      <dgm:prSet phldrT="[Текст]"/>
      <dgm:spPr/>
      <dgm:t>
        <a:bodyPr/>
        <a:lstStyle/>
        <a:p>
          <a:r>
            <a:rPr lang="ru-RU" dirty="0" smtClean="0"/>
            <a:t>Выбери</a:t>
          </a:r>
          <a:endParaRPr lang="ru-RU" dirty="0"/>
        </a:p>
      </dgm:t>
    </dgm:pt>
    <dgm:pt modelId="{82CC1C3F-0F6D-4BFF-ADA2-72ED62B50D2E}" type="parTrans" cxnId="{ADFA9822-3504-4029-83F7-F13FE625DB4F}">
      <dgm:prSet/>
      <dgm:spPr/>
      <dgm:t>
        <a:bodyPr/>
        <a:lstStyle/>
        <a:p>
          <a:endParaRPr lang="ru-RU"/>
        </a:p>
      </dgm:t>
    </dgm:pt>
    <dgm:pt modelId="{F7D4730E-E1C1-4B4A-B96A-4845DCD3251F}" type="sibTrans" cxnId="{ADFA9822-3504-4029-83F7-F13FE625DB4F}">
      <dgm:prSet/>
      <dgm:spPr/>
      <dgm:t>
        <a:bodyPr/>
        <a:lstStyle/>
        <a:p>
          <a:endParaRPr lang="ru-RU"/>
        </a:p>
      </dgm:t>
    </dgm:pt>
    <dgm:pt modelId="{0E7D0786-FEC5-4DDE-A0DD-1823941F58D1}">
      <dgm:prSet phldrT="[Текст]" custT="1"/>
      <dgm:spPr/>
      <dgm:t>
        <a:bodyPr/>
        <a:lstStyle/>
        <a:p>
          <a:pPr algn="ctr">
            <a:lnSpc>
              <a:spcPts val="1760"/>
            </a:lnSpc>
          </a:pPr>
          <a:r>
            <a:rPr lang="ru-RU" sz="1800" b="1" dirty="0" smtClean="0"/>
            <a:t>правильный почтовый адрес</a:t>
          </a:r>
          <a:endParaRPr lang="ru-RU" sz="1800" b="1" dirty="0"/>
        </a:p>
      </dgm:t>
    </dgm:pt>
    <dgm:pt modelId="{708DD783-7BF5-429D-8B9A-4B8A4AE36183}" type="parTrans" cxnId="{6B6F6D80-CBF3-4065-9ED6-E3AE3287C90D}">
      <dgm:prSet/>
      <dgm:spPr/>
      <dgm:t>
        <a:bodyPr/>
        <a:lstStyle/>
        <a:p>
          <a:endParaRPr lang="ru-RU"/>
        </a:p>
      </dgm:t>
    </dgm:pt>
    <dgm:pt modelId="{B3ADAEEE-8FF9-4A65-8280-4610A8493A42}" type="sibTrans" cxnId="{6B6F6D80-CBF3-4065-9ED6-E3AE3287C90D}">
      <dgm:prSet/>
      <dgm:spPr/>
      <dgm:t>
        <a:bodyPr/>
        <a:lstStyle/>
        <a:p>
          <a:endParaRPr lang="ru-RU"/>
        </a:p>
      </dgm:t>
    </dgm:pt>
    <dgm:pt modelId="{BBCD34B8-8642-470F-BE00-6EDA630B1486}">
      <dgm:prSet phldrT="[Текст]"/>
      <dgm:spPr/>
      <dgm:t>
        <a:bodyPr/>
        <a:lstStyle/>
        <a:p>
          <a:r>
            <a:rPr lang="ru-RU" dirty="0" smtClean="0"/>
            <a:t>Выходи</a:t>
          </a:r>
          <a:endParaRPr lang="ru-RU" dirty="0"/>
        </a:p>
      </dgm:t>
    </dgm:pt>
    <dgm:pt modelId="{B93FEC0C-2637-490F-AA15-3DB1827BA9BD}" type="parTrans" cxnId="{C9AC7D88-5864-4D21-B208-8FF082BE4CC7}">
      <dgm:prSet/>
      <dgm:spPr/>
      <dgm:t>
        <a:bodyPr/>
        <a:lstStyle/>
        <a:p>
          <a:endParaRPr lang="ru-RU"/>
        </a:p>
      </dgm:t>
    </dgm:pt>
    <dgm:pt modelId="{713C8046-80A6-4FFD-9285-FFF092452511}" type="sibTrans" cxnId="{C9AC7D88-5864-4D21-B208-8FF082BE4CC7}">
      <dgm:prSet/>
      <dgm:spPr/>
      <dgm:t>
        <a:bodyPr/>
        <a:lstStyle/>
        <a:p>
          <a:endParaRPr lang="ru-RU"/>
        </a:p>
      </dgm:t>
    </dgm:pt>
    <dgm:pt modelId="{D2361B58-EF8E-4F62-B04A-6FA921D6ACFF}">
      <dgm:prSet phldrT="[Текст]" custT="1"/>
      <dgm:spPr/>
      <dgm:t>
        <a:bodyPr/>
        <a:lstStyle/>
        <a:p>
          <a:r>
            <a:rPr lang="ru-RU" sz="1800" b="1" dirty="0" smtClean="0"/>
            <a:t>из почты</a:t>
          </a:r>
          <a:endParaRPr lang="ru-RU" sz="1800" b="1" dirty="0"/>
        </a:p>
      </dgm:t>
    </dgm:pt>
    <dgm:pt modelId="{419993F4-FFE2-4197-97A4-5C73AD6D6EAD}" type="parTrans" cxnId="{0526FD71-58F6-4F5E-B0E0-B79BD76307DE}">
      <dgm:prSet/>
      <dgm:spPr/>
      <dgm:t>
        <a:bodyPr/>
        <a:lstStyle/>
        <a:p>
          <a:endParaRPr lang="ru-RU"/>
        </a:p>
      </dgm:t>
    </dgm:pt>
    <dgm:pt modelId="{E5248261-159E-42E6-BB37-DD73CB7BCE3C}" type="sibTrans" cxnId="{0526FD71-58F6-4F5E-B0E0-B79BD76307DE}">
      <dgm:prSet/>
      <dgm:spPr/>
      <dgm:t>
        <a:bodyPr/>
        <a:lstStyle/>
        <a:p>
          <a:endParaRPr lang="ru-RU"/>
        </a:p>
      </dgm:t>
    </dgm:pt>
    <dgm:pt modelId="{8C227B51-DEAA-4FB8-92EA-E1E98C2F02FF}">
      <dgm:prSet/>
      <dgm:spPr/>
      <dgm:t>
        <a:bodyPr/>
        <a:lstStyle/>
        <a:p>
          <a:r>
            <a:rPr lang="ru-RU" dirty="0" smtClean="0"/>
            <a:t>Не открывай</a:t>
          </a:r>
          <a:endParaRPr lang="ru-RU" dirty="0"/>
        </a:p>
      </dgm:t>
    </dgm:pt>
    <dgm:pt modelId="{5738A2F0-9116-4A1B-A10C-1E3B7C9D1380}" type="parTrans" cxnId="{A70435FA-3E97-49BE-BDB3-E6F38AA88C25}">
      <dgm:prSet/>
      <dgm:spPr/>
      <dgm:t>
        <a:bodyPr/>
        <a:lstStyle/>
        <a:p>
          <a:endParaRPr lang="ru-RU"/>
        </a:p>
      </dgm:t>
    </dgm:pt>
    <dgm:pt modelId="{EC927494-9B11-4FB1-974A-DE737C10CF29}" type="sibTrans" cxnId="{A70435FA-3E97-49BE-BDB3-E6F38AA88C25}">
      <dgm:prSet/>
      <dgm:spPr/>
      <dgm:t>
        <a:bodyPr/>
        <a:lstStyle/>
        <a:p>
          <a:endParaRPr lang="ru-RU"/>
        </a:p>
      </dgm:t>
    </dgm:pt>
    <dgm:pt modelId="{96CF34CA-20F1-419B-B575-5CC6A26C20B7}">
      <dgm:prSet/>
      <dgm:spPr/>
      <dgm:t>
        <a:bodyPr/>
        <a:lstStyle/>
        <a:p>
          <a:r>
            <a:rPr lang="ru-RU" dirty="0" smtClean="0"/>
            <a:t>Заведи</a:t>
          </a:r>
          <a:endParaRPr lang="ru-RU" dirty="0"/>
        </a:p>
      </dgm:t>
    </dgm:pt>
    <dgm:pt modelId="{314EA11B-7729-4094-A9AF-CE62EA8CDD33}" type="parTrans" cxnId="{C5FAEC50-FCEC-46D9-9430-7E7CD067733A}">
      <dgm:prSet/>
      <dgm:spPr/>
      <dgm:t>
        <a:bodyPr/>
        <a:lstStyle/>
        <a:p>
          <a:endParaRPr lang="ru-RU"/>
        </a:p>
      </dgm:t>
    </dgm:pt>
    <dgm:pt modelId="{E190F2DC-528D-4040-9EDA-2AFA5D3D78DF}" type="sibTrans" cxnId="{C5FAEC50-FCEC-46D9-9430-7E7CD067733A}">
      <dgm:prSet/>
      <dgm:spPr/>
      <dgm:t>
        <a:bodyPr/>
        <a:lstStyle/>
        <a:p>
          <a:endParaRPr lang="ru-RU"/>
        </a:p>
      </dgm:t>
    </dgm:pt>
    <dgm:pt modelId="{AEA58475-1A47-4435-B1BB-EB6625C09F41}">
      <dgm:prSet/>
      <dgm:spPr/>
      <dgm:t>
        <a:bodyPr/>
        <a:lstStyle/>
        <a:p>
          <a:r>
            <a:rPr lang="ru-RU" dirty="0" smtClean="0"/>
            <a:t>Используй</a:t>
          </a:r>
          <a:endParaRPr lang="ru-RU" dirty="0"/>
        </a:p>
      </dgm:t>
    </dgm:pt>
    <dgm:pt modelId="{24FC1B0B-A207-4D27-BEB5-CA7612FA904D}" type="parTrans" cxnId="{67FFA6AC-1756-4597-A4C7-0ACB392EE965}">
      <dgm:prSet/>
      <dgm:spPr/>
      <dgm:t>
        <a:bodyPr/>
        <a:lstStyle/>
        <a:p>
          <a:endParaRPr lang="ru-RU"/>
        </a:p>
      </dgm:t>
    </dgm:pt>
    <dgm:pt modelId="{E3F0EB97-D9DC-4315-B04F-8C7B7773CE46}" type="sibTrans" cxnId="{67FFA6AC-1756-4597-A4C7-0ACB392EE965}">
      <dgm:prSet/>
      <dgm:spPr/>
      <dgm:t>
        <a:bodyPr/>
        <a:lstStyle/>
        <a:p>
          <a:endParaRPr lang="ru-RU"/>
        </a:p>
      </dgm:t>
    </dgm:pt>
    <dgm:pt modelId="{C8C56E25-C164-4FA6-898F-327A07C4A188}">
      <dgm:prSet/>
      <dgm:spPr/>
      <dgm:t>
        <a:bodyPr/>
        <a:lstStyle/>
        <a:p>
          <a:r>
            <a:rPr lang="ru-RU" dirty="0" smtClean="0"/>
            <a:t>Выбери</a:t>
          </a:r>
          <a:endParaRPr lang="ru-RU" dirty="0"/>
        </a:p>
      </dgm:t>
    </dgm:pt>
    <dgm:pt modelId="{A471C0B7-BD97-4BEA-95A1-126DE421F059}" type="parTrans" cxnId="{ECC251F6-F423-40C2-BD6D-B4259AC153CE}">
      <dgm:prSet/>
      <dgm:spPr/>
      <dgm:t>
        <a:bodyPr/>
        <a:lstStyle/>
        <a:p>
          <a:endParaRPr lang="ru-RU"/>
        </a:p>
      </dgm:t>
    </dgm:pt>
    <dgm:pt modelId="{28E3ABB6-BB8E-4B82-9E7B-280477B9113C}" type="sibTrans" cxnId="{ECC251F6-F423-40C2-BD6D-B4259AC153CE}">
      <dgm:prSet/>
      <dgm:spPr/>
      <dgm:t>
        <a:bodyPr/>
        <a:lstStyle/>
        <a:p>
          <a:endParaRPr lang="ru-RU"/>
        </a:p>
      </dgm:t>
    </dgm:pt>
    <dgm:pt modelId="{ECD64499-8D35-435D-A00D-75B7AFDDCE5A}">
      <dgm:prSet/>
      <dgm:spPr/>
      <dgm:t>
        <a:bodyPr/>
        <a:lstStyle/>
        <a:p>
          <a:r>
            <a:rPr lang="ru-RU" dirty="0" smtClean="0"/>
            <a:t>Используй</a:t>
          </a:r>
          <a:endParaRPr lang="ru-RU" dirty="0"/>
        </a:p>
      </dgm:t>
    </dgm:pt>
    <dgm:pt modelId="{92BD8D64-7474-4D72-A201-B0F7E37B397B}" type="parTrans" cxnId="{124E4EFE-8C94-45CF-BE11-B485B3AED554}">
      <dgm:prSet/>
      <dgm:spPr/>
      <dgm:t>
        <a:bodyPr/>
        <a:lstStyle/>
        <a:p>
          <a:endParaRPr lang="ru-RU"/>
        </a:p>
      </dgm:t>
    </dgm:pt>
    <dgm:pt modelId="{F6629C1D-541B-4685-AE0A-67DEC573859B}" type="sibTrans" cxnId="{124E4EFE-8C94-45CF-BE11-B485B3AED554}">
      <dgm:prSet/>
      <dgm:spPr/>
      <dgm:t>
        <a:bodyPr/>
        <a:lstStyle/>
        <a:p>
          <a:endParaRPr lang="ru-RU"/>
        </a:p>
      </dgm:t>
    </dgm:pt>
    <dgm:pt modelId="{F334F82A-CB9B-4264-8C6C-7E61FD0EC909}">
      <dgm:prSet/>
      <dgm:spPr/>
      <dgm:t>
        <a:bodyPr/>
        <a:lstStyle/>
        <a:p>
          <a:r>
            <a:rPr lang="ru-RU" dirty="0" smtClean="0"/>
            <a:t>Не пиши</a:t>
          </a:r>
          <a:endParaRPr lang="ru-RU" dirty="0"/>
        </a:p>
      </dgm:t>
    </dgm:pt>
    <dgm:pt modelId="{5FF65202-EC0C-4EE1-A231-C95F26D6B5BF}" type="parTrans" cxnId="{DCFD6EC2-8196-43CE-8131-2793A3895C06}">
      <dgm:prSet/>
      <dgm:spPr/>
      <dgm:t>
        <a:bodyPr/>
        <a:lstStyle/>
        <a:p>
          <a:endParaRPr lang="ru-RU"/>
        </a:p>
      </dgm:t>
    </dgm:pt>
    <dgm:pt modelId="{899F29E5-4FE1-4444-933B-5691380F6107}" type="sibTrans" cxnId="{DCFD6EC2-8196-43CE-8131-2793A3895C06}">
      <dgm:prSet/>
      <dgm:spPr/>
      <dgm:t>
        <a:bodyPr/>
        <a:lstStyle/>
        <a:p>
          <a:endParaRPr lang="ru-RU"/>
        </a:p>
      </dgm:t>
    </dgm:pt>
    <dgm:pt modelId="{2210C02B-57CA-4A96-8157-44A7494089D0}">
      <dgm:prSet custT="1"/>
      <dgm:spPr/>
      <dgm:t>
        <a:bodyPr/>
        <a:lstStyle/>
        <a:p>
          <a:r>
            <a:rPr lang="ru-RU" sz="1800" b="1" dirty="0" smtClean="0"/>
            <a:t>о себе в адресе почты</a:t>
          </a:r>
          <a:endParaRPr lang="ru-RU" sz="1800" b="1" dirty="0"/>
        </a:p>
      </dgm:t>
    </dgm:pt>
    <dgm:pt modelId="{E88B39CB-2BF2-4DA1-B1E1-7395A2A31D22}" type="parTrans" cxnId="{9259BB76-15D0-4CFC-A781-C2C4D47CAC4F}">
      <dgm:prSet/>
      <dgm:spPr/>
      <dgm:t>
        <a:bodyPr/>
        <a:lstStyle/>
        <a:p>
          <a:endParaRPr lang="ru-RU"/>
        </a:p>
      </dgm:t>
    </dgm:pt>
    <dgm:pt modelId="{0BDA484C-C3E8-445A-B6FD-EFA385ABEFEA}" type="sibTrans" cxnId="{9259BB76-15D0-4CFC-A781-C2C4D47CAC4F}">
      <dgm:prSet/>
      <dgm:spPr/>
      <dgm:t>
        <a:bodyPr/>
        <a:lstStyle/>
        <a:p>
          <a:endParaRPr lang="ru-RU"/>
        </a:p>
      </dgm:t>
    </dgm:pt>
    <dgm:pt modelId="{E60E8C48-953C-4C07-AC3D-CECB62FF745F}">
      <dgm:prSet custT="1"/>
      <dgm:spPr/>
      <dgm:t>
        <a:bodyPr/>
        <a:lstStyle/>
        <a:p>
          <a:pPr algn="l">
            <a:lnSpc>
              <a:spcPts val="1760"/>
            </a:lnSpc>
          </a:pPr>
          <a:r>
            <a:rPr lang="ru-RU" sz="1800" b="1" dirty="0" smtClean="0"/>
            <a:t>сложную двухэтапную авторизацию</a:t>
          </a:r>
          <a:endParaRPr lang="ru-RU" sz="1800" b="1" dirty="0"/>
        </a:p>
      </dgm:t>
    </dgm:pt>
    <dgm:pt modelId="{3DB19B53-C0C3-40A3-985B-D9890FBB0AC8}" type="parTrans" cxnId="{3E09AD43-D20E-45A9-86D4-8B43B7498A81}">
      <dgm:prSet/>
      <dgm:spPr/>
      <dgm:t>
        <a:bodyPr/>
        <a:lstStyle/>
        <a:p>
          <a:endParaRPr lang="ru-RU"/>
        </a:p>
      </dgm:t>
    </dgm:pt>
    <dgm:pt modelId="{C715CE7A-0B91-48BF-9DF2-3053800E7860}" type="sibTrans" cxnId="{3E09AD43-D20E-45A9-86D4-8B43B7498A81}">
      <dgm:prSet/>
      <dgm:spPr/>
      <dgm:t>
        <a:bodyPr/>
        <a:lstStyle/>
        <a:p>
          <a:endParaRPr lang="ru-RU"/>
        </a:p>
      </dgm:t>
    </dgm:pt>
    <dgm:pt modelId="{6259684B-C207-43DD-9B53-A7903F11AA57}">
      <dgm:prSet custT="1"/>
      <dgm:spPr/>
      <dgm:t>
        <a:bodyPr/>
        <a:lstStyle/>
        <a:p>
          <a:r>
            <a:rPr lang="ru-RU" sz="1800" b="1" dirty="0" smtClean="0"/>
            <a:t>сложный пароль</a:t>
          </a:r>
          <a:endParaRPr lang="ru-RU" sz="1800" b="1" dirty="0"/>
        </a:p>
      </dgm:t>
    </dgm:pt>
    <dgm:pt modelId="{D13A0217-8A3C-4172-B7AF-7B1E12A79158}" type="parTrans" cxnId="{CC7C8251-E737-4BF3-8700-04D43C12F897}">
      <dgm:prSet/>
      <dgm:spPr/>
      <dgm:t>
        <a:bodyPr/>
        <a:lstStyle/>
        <a:p>
          <a:endParaRPr lang="ru-RU"/>
        </a:p>
      </dgm:t>
    </dgm:pt>
    <dgm:pt modelId="{6BF27735-A944-4B9C-9255-DD4D3CD889F1}" type="sibTrans" cxnId="{CC7C8251-E737-4BF3-8700-04D43C12F897}">
      <dgm:prSet/>
      <dgm:spPr/>
      <dgm:t>
        <a:bodyPr/>
        <a:lstStyle/>
        <a:p>
          <a:endParaRPr lang="ru-RU"/>
        </a:p>
      </dgm:t>
    </dgm:pt>
    <dgm:pt modelId="{126E594F-5195-473D-A396-F604EC6AEC35}">
      <dgm:prSet custT="1"/>
      <dgm:spPr/>
      <dgm:t>
        <a:bodyPr/>
        <a:lstStyle/>
        <a:p>
          <a:r>
            <a:rPr lang="ru-RU" sz="1800" b="1" dirty="0" smtClean="0"/>
            <a:t>проверочный вопрос</a:t>
          </a:r>
          <a:endParaRPr lang="ru-RU" sz="1800" b="1" dirty="0"/>
        </a:p>
      </dgm:t>
    </dgm:pt>
    <dgm:pt modelId="{CBB090B1-F3CB-4998-B34C-B9D58B90CD4D}" type="parTrans" cxnId="{A532E93B-DBB4-4C6B-AD0D-D14CA134ECC6}">
      <dgm:prSet/>
      <dgm:spPr/>
      <dgm:t>
        <a:bodyPr/>
        <a:lstStyle/>
        <a:p>
          <a:endParaRPr lang="ru-RU"/>
        </a:p>
      </dgm:t>
    </dgm:pt>
    <dgm:pt modelId="{8BF14B1B-745B-4A39-92BC-B3DAB5644175}" type="sibTrans" cxnId="{A532E93B-DBB4-4C6B-AD0D-D14CA134ECC6}">
      <dgm:prSet/>
      <dgm:spPr/>
      <dgm:t>
        <a:bodyPr/>
        <a:lstStyle/>
        <a:p>
          <a:endParaRPr lang="ru-RU"/>
        </a:p>
      </dgm:t>
    </dgm:pt>
    <dgm:pt modelId="{F0109601-ADE4-4FE7-8C43-B039F44504AE}">
      <dgm:prSet custT="1"/>
      <dgm:spPr/>
      <dgm:t>
        <a:bodyPr/>
        <a:lstStyle/>
        <a:p>
          <a:r>
            <a:rPr lang="ru-RU" sz="1800" b="1" dirty="0" smtClean="0"/>
            <a:t>несколько почтовых ящиков</a:t>
          </a:r>
          <a:endParaRPr lang="ru-RU" sz="1800" b="1" dirty="0"/>
        </a:p>
      </dgm:t>
    </dgm:pt>
    <dgm:pt modelId="{3D9B66EC-6050-478F-BF51-5B1C70FE3C6A}" type="parTrans" cxnId="{EF24B092-49D0-4965-BC9F-A910CE231EE6}">
      <dgm:prSet/>
      <dgm:spPr/>
      <dgm:t>
        <a:bodyPr/>
        <a:lstStyle/>
        <a:p>
          <a:endParaRPr lang="ru-RU"/>
        </a:p>
      </dgm:t>
    </dgm:pt>
    <dgm:pt modelId="{A6D78356-2DC7-445C-A60E-23F1EC967728}" type="sibTrans" cxnId="{EF24B092-49D0-4965-BC9F-A910CE231EE6}">
      <dgm:prSet/>
      <dgm:spPr/>
      <dgm:t>
        <a:bodyPr/>
        <a:lstStyle/>
        <a:p>
          <a:endParaRPr lang="ru-RU"/>
        </a:p>
      </dgm:t>
    </dgm:pt>
    <dgm:pt modelId="{69E59616-7D3B-4E47-A81F-2DA0358A52AA}">
      <dgm:prSet custT="1"/>
      <dgm:spPr/>
      <dgm:t>
        <a:bodyPr/>
        <a:lstStyle/>
        <a:p>
          <a:r>
            <a:rPr lang="ru-RU" sz="1800" b="1" dirty="0" smtClean="0"/>
            <a:t>вложения писем</a:t>
          </a:r>
          <a:endParaRPr lang="ru-RU" sz="1800" b="1" dirty="0"/>
        </a:p>
      </dgm:t>
    </dgm:pt>
    <dgm:pt modelId="{69C61165-CD04-40DB-BC84-2BD01076C6BE}" type="parTrans" cxnId="{08D82D89-776C-40C7-A589-948F370B1EC5}">
      <dgm:prSet/>
      <dgm:spPr/>
      <dgm:t>
        <a:bodyPr/>
        <a:lstStyle/>
        <a:p>
          <a:endParaRPr lang="ru-RU"/>
        </a:p>
      </dgm:t>
    </dgm:pt>
    <dgm:pt modelId="{BEDD1B52-31DF-4D20-B9D2-EBBDDB95F812}" type="sibTrans" cxnId="{08D82D89-776C-40C7-A589-948F370B1EC5}">
      <dgm:prSet/>
      <dgm:spPr/>
      <dgm:t>
        <a:bodyPr/>
        <a:lstStyle/>
        <a:p>
          <a:endParaRPr lang="ru-RU"/>
        </a:p>
      </dgm:t>
    </dgm:pt>
    <dgm:pt modelId="{E378817E-57AF-4AD4-9C14-E5936EC63FB6}" type="pres">
      <dgm:prSet presAssocID="{C33D94EF-DB70-47D5-A8BE-A8F7D513AF9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79B6346-8F97-4535-B5C8-45FC96D658F8}" type="pres">
      <dgm:prSet presAssocID="{F469A23F-6F2F-492E-AB0A-1CC8E0085D16}" presName="linNode" presStyleCnt="0"/>
      <dgm:spPr/>
    </dgm:pt>
    <dgm:pt modelId="{6D44C91E-EE2C-44C5-A007-F9E811783275}" type="pres">
      <dgm:prSet presAssocID="{F469A23F-6F2F-492E-AB0A-1CC8E0085D16}" presName="parentShp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E295D0-83A6-40A3-BA35-4E525595EE89}" type="pres">
      <dgm:prSet presAssocID="{F469A23F-6F2F-492E-AB0A-1CC8E0085D16}" presName="childShp" presStyleLbl="b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A750FC-D8CC-495C-8A5F-38DC8774785D}" type="pres">
      <dgm:prSet presAssocID="{F7D4730E-E1C1-4B4A-B96A-4845DCD3251F}" presName="spacing" presStyleCnt="0"/>
      <dgm:spPr/>
    </dgm:pt>
    <dgm:pt modelId="{DF4E606E-F20E-4092-94DF-BD31832436F1}" type="pres">
      <dgm:prSet presAssocID="{F334F82A-CB9B-4264-8C6C-7E61FD0EC909}" presName="linNode" presStyleCnt="0"/>
      <dgm:spPr/>
    </dgm:pt>
    <dgm:pt modelId="{4B25EA90-CA18-485E-BD0B-78F1FD5BEF66}" type="pres">
      <dgm:prSet presAssocID="{F334F82A-CB9B-4264-8C6C-7E61FD0EC909}" presName="parentShp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63D584-BABA-4F8E-BBA6-3AF7CF88A3FA}" type="pres">
      <dgm:prSet presAssocID="{F334F82A-CB9B-4264-8C6C-7E61FD0EC909}" presName="childShp" presStyleLbl="b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3CA453-DF30-4610-B283-197CCF9C184E}" type="pres">
      <dgm:prSet presAssocID="{899F29E5-4FE1-4444-933B-5691380F6107}" presName="spacing" presStyleCnt="0"/>
      <dgm:spPr/>
    </dgm:pt>
    <dgm:pt modelId="{FF420861-3777-40A9-AF0E-D81F865808A4}" type="pres">
      <dgm:prSet presAssocID="{ECD64499-8D35-435D-A00D-75B7AFDDCE5A}" presName="linNode" presStyleCnt="0"/>
      <dgm:spPr/>
    </dgm:pt>
    <dgm:pt modelId="{90C30AEC-03E7-4257-AB1B-BC4472927BF9}" type="pres">
      <dgm:prSet presAssocID="{ECD64499-8D35-435D-A00D-75B7AFDDCE5A}" presName="parentShp" presStyleLbl="node1" presStyleIdx="2" presStyleCnt="8" custLinFactNeighborX="-2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869333-48C4-4AB0-B7E3-4742CB85F52A}" type="pres">
      <dgm:prSet presAssocID="{ECD64499-8D35-435D-A00D-75B7AFDDCE5A}" presName="childShp" presStyleLbl="b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8D3DFB-9184-498D-A211-E3BDB87962C2}" type="pres">
      <dgm:prSet presAssocID="{F6629C1D-541B-4685-AE0A-67DEC573859B}" presName="spacing" presStyleCnt="0"/>
      <dgm:spPr/>
    </dgm:pt>
    <dgm:pt modelId="{2012343E-67A7-46D6-BB23-A69230D63456}" type="pres">
      <dgm:prSet presAssocID="{C8C56E25-C164-4FA6-898F-327A07C4A188}" presName="linNode" presStyleCnt="0"/>
      <dgm:spPr/>
    </dgm:pt>
    <dgm:pt modelId="{AB5025CA-295E-4EB3-9806-71487A50B995}" type="pres">
      <dgm:prSet presAssocID="{C8C56E25-C164-4FA6-898F-327A07C4A188}" presName="parentShp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472873-829E-41FD-A7D5-17FA07848E31}" type="pres">
      <dgm:prSet presAssocID="{C8C56E25-C164-4FA6-898F-327A07C4A188}" presName="childShp" presStyleLbl="b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5BB112-D608-4414-9757-E56918246E1D}" type="pres">
      <dgm:prSet presAssocID="{28E3ABB6-BB8E-4B82-9E7B-280477B9113C}" presName="spacing" presStyleCnt="0"/>
      <dgm:spPr/>
    </dgm:pt>
    <dgm:pt modelId="{BC98B523-C6B5-4FBF-AF7C-7990703796BE}" type="pres">
      <dgm:prSet presAssocID="{AEA58475-1A47-4435-B1BB-EB6625C09F41}" presName="linNode" presStyleCnt="0"/>
      <dgm:spPr/>
    </dgm:pt>
    <dgm:pt modelId="{CE6E918D-8B33-413D-9D79-268C242B152B}" type="pres">
      <dgm:prSet presAssocID="{AEA58475-1A47-4435-B1BB-EB6625C09F41}" presName="parentShp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1819F5-5984-46AF-B191-E8A05E7DBC5D}" type="pres">
      <dgm:prSet presAssocID="{AEA58475-1A47-4435-B1BB-EB6625C09F41}" presName="childShp" presStyleLbl="b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323668-5B33-4B6A-BCD4-BE2B531DEDE2}" type="pres">
      <dgm:prSet presAssocID="{E3F0EB97-D9DC-4315-B04F-8C7B7773CE46}" presName="spacing" presStyleCnt="0"/>
      <dgm:spPr/>
    </dgm:pt>
    <dgm:pt modelId="{3D93F3D7-C49F-4CB3-A119-F133CFC11997}" type="pres">
      <dgm:prSet presAssocID="{96CF34CA-20F1-419B-B575-5CC6A26C20B7}" presName="linNode" presStyleCnt="0"/>
      <dgm:spPr/>
    </dgm:pt>
    <dgm:pt modelId="{F59AC8FB-7D69-4790-AA08-DEA24CFB0CE1}" type="pres">
      <dgm:prSet presAssocID="{96CF34CA-20F1-419B-B575-5CC6A26C20B7}" presName="parentShp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F644B3-0CDD-45C2-8B6F-588EE63BCFE2}" type="pres">
      <dgm:prSet presAssocID="{96CF34CA-20F1-419B-B575-5CC6A26C20B7}" presName="childShp" presStyleLbl="b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851174-DA1E-4DDD-92D8-AD0F5625C0D0}" type="pres">
      <dgm:prSet presAssocID="{E190F2DC-528D-4040-9EDA-2AFA5D3D78DF}" presName="spacing" presStyleCnt="0"/>
      <dgm:spPr/>
    </dgm:pt>
    <dgm:pt modelId="{951AC336-2BC6-4B23-A9D7-1CAE1E126CAA}" type="pres">
      <dgm:prSet presAssocID="{8C227B51-DEAA-4FB8-92EA-E1E98C2F02FF}" presName="linNode" presStyleCnt="0"/>
      <dgm:spPr/>
    </dgm:pt>
    <dgm:pt modelId="{2EA7A070-600C-4563-8AD6-D05F56D415C4}" type="pres">
      <dgm:prSet presAssocID="{8C227B51-DEAA-4FB8-92EA-E1E98C2F02FF}" presName="parentShp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326121-67F1-47E5-B682-19A7C9A1CF50}" type="pres">
      <dgm:prSet presAssocID="{8C227B51-DEAA-4FB8-92EA-E1E98C2F02FF}" presName="childShp" presStyleLbl="b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F9A6D2-BAED-425A-BB13-64DAB4130BC3}" type="pres">
      <dgm:prSet presAssocID="{EC927494-9B11-4FB1-974A-DE737C10CF29}" presName="spacing" presStyleCnt="0"/>
      <dgm:spPr/>
    </dgm:pt>
    <dgm:pt modelId="{405FD14F-34E9-435E-B05B-ABCC36DF0481}" type="pres">
      <dgm:prSet presAssocID="{BBCD34B8-8642-470F-BE00-6EDA630B1486}" presName="linNode" presStyleCnt="0"/>
      <dgm:spPr/>
    </dgm:pt>
    <dgm:pt modelId="{F25FE17C-778C-4BC0-99AB-8226E6270746}" type="pres">
      <dgm:prSet presAssocID="{BBCD34B8-8642-470F-BE00-6EDA630B1486}" presName="parentShp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526B76-17D4-4B27-BC1E-EB6FFE8C9E14}" type="pres">
      <dgm:prSet presAssocID="{BBCD34B8-8642-470F-BE00-6EDA630B1486}" presName="childShp" presStyleLbl="b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9AC7D88-5864-4D21-B208-8FF082BE4CC7}" srcId="{C33D94EF-DB70-47D5-A8BE-A8F7D513AF9D}" destId="{BBCD34B8-8642-470F-BE00-6EDA630B1486}" srcOrd="7" destOrd="0" parTransId="{B93FEC0C-2637-490F-AA15-3DB1827BA9BD}" sibTransId="{713C8046-80A6-4FFD-9285-FFF092452511}"/>
    <dgm:cxn modelId="{7B545A41-DF2D-44E6-8B24-A1D02790D521}" type="presOf" srcId="{D2361B58-EF8E-4F62-B04A-6FA921D6ACFF}" destId="{8E526B76-17D4-4B27-BC1E-EB6FFE8C9E14}" srcOrd="0" destOrd="0" presId="urn:microsoft.com/office/officeart/2005/8/layout/vList6"/>
    <dgm:cxn modelId="{22420DB4-C90C-4F9E-A4C5-2FE59EF396D4}" type="presOf" srcId="{C8C56E25-C164-4FA6-898F-327A07C4A188}" destId="{AB5025CA-295E-4EB3-9806-71487A50B995}" srcOrd="0" destOrd="0" presId="urn:microsoft.com/office/officeart/2005/8/layout/vList6"/>
    <dgm:cxn modelId="{67FFA6AC-1756-4597-A4C7-0ACB392EE965}" srcId="{C33D94EF-DB70-47D5-A8BE-A8F7D513AF9D}" destId="{AEA58475-1A47-4435-B1BB-EB6625C09F41}" srcOrd="4" destOrd="0" parTransId="{24FC1B0B-A207-4D27-BEB5-CA7612FA904D}" sibTransId="{E3F0EB97-D9DC-4315-B04F-8C7B7773CE46}"/>
    <dgm:cxn modelId="{C5FAEC50-FCEC-46D9-9430-7E7CD067733A}" srcId="{C33D94EF-DB70-47D5-A8BE-A8F7D513AF9D}" destId="{96CF34CA-20F1-419B-B575-5CC6A26C20B7}" srcOrd="5" destOrd="0" parTransId="{314EA11B-7729-4094-A9AF-CE62EA8CDD33}" sibTransId="{E190F2DC-528D-4040-9EDA-2AFA5D3D78DF}"/>
    <dgm:cxn modelId="{CC7C8251-E737-4BF3-8700-04D43C12F897}" srcId="{C8C56E25-C164-4FA6-898F-327A07C4A188}" destId="{6259684B-C207-43DD-9B53-A7903F11AA57}" srcOrd="0" destOrd="0" parTransId="{D13A0217-8A3C-4172-B7AF-7B1E12A79158}" sibTransId="{6BF27735-A944-4B9C-9255-DD4D3CD889F1}"/>
    <dgm:cxn modelId="{6B6F6D80-CBF3-4065-9ED6-E3AE3287C90D}" srcId="{F469A23F-6F2F-492E-AB0A-1CC8E0085D16}" destId="{0E7D0786-FEC5-4DDE-A0DD-1823941F58D1}" srcOrd="0" destOrd="0" parTransId="{708DD783-7BF5-429D-8B9A-4B8A4AE36183}" sibTransId="{B3ADAEEE-8FF9-4A65-8280-4610A8493A42}"/>
    <dgm:cxn modelId="{4E23556C-CFF7-4631-B815-3F753533BEB8}" type="presOf" srcId="{C33D94EF-DB70-47D5-A8BE-A8F7D513AF9D}" destId="{E378817E-57AF-4AD4-9C14-E5936EC63FB6}" srcOrd="0" destOrd="0" presId="urn:microsoft.com/office/officeart/2005/8/layout/vList6"/>
    <dgm:cxn modelId="{209CAFFC-962B-49C9-8C3E-97BF7733F29B}" type="presOf" srcId="{AEA58475-1A47-4435-B1BB-EB6625C09F41}" destId="{CE6E918D-8B33-413D-9D79-268C242B152B}" srcOrd="0" destOrd="0" presId="urn:microsoft.com/office/officeart/2005/8/layout/vList6"/>
    <dgm:cxn modelId="{124E4EFE-8C94-45CF-BE11-B485B3AED554}" srcId="{C33D94EF-DB70-47D5-A8BE-A8F7D513AF9D}" destId="{ECD64499-8D35-435D-A00D-75B7AFDDCE5A}" srcOrd="2" destOrd="0" parTransId="{92BD8D64-7474-4D72-A201-B0F7E37B397B}" sibTransId="{F6629C1D-541B-4685-AE0A-67DEC573859B}"/>
    <dgm:cxn modelId="{B78D54C1-70C0-43F7-A7C4-0ECEAE9C8C8F}" type="presOf" srcId="{BBCD34B8-8642-470F-BE00-6EDA630B1486}" destId="{F25FE17C-778C-4BC0-99AB-8226E6270746}" srcOrd="0" destOrd="0" presId="urn:microsoft.com/office/officeart/2005/8/layout/vList6"/>
    <dgm:cxn modelId="{0526FD71-58F6-4F5E-B0E0-B79BD76307DE}" srcId="{BBCD34B8-8642-470F-BE00-6EDA630B1486}" destId="{D2361B58-EF8E-4F62-B04A-6FA921D6ACFF}" srcOrd="0" destOrd="0" parTransId="{419993F4-FFE2-4197-97A4-5C73AD6D6EAD}" sibTransId="{E5248261-159E-42E6-BB37-DD73CB7BCE3C}"/>
    <dgm:cxn modelId="{64C5DEF4-4896-44AE-90C1-87F0E82998F3}" type="presOf" srcId="{96CF34CA-20F1-419B-B575-5CC6A26C20B7}" destId="{F59AC8FB-7D69-4790-AA08-DEA24CFB0CE1}" srcOrd="0" destOrd="0" presId="urn:microsoft.com/office/officeart/2005/8/layout/vList6"/>
    <dgm:cxn modelId="{DCFD6EC2-8196-43CE-8131-2793A3895C06}" srcId="{C33D94EF-DB70-47D5-A8BE-A8F7D513AF9D}" destId="{F334F82A-CB9B-4264-8C6C-7E61FD0EC909}" srcOrd="1" destOrd="0" parTransId="{5FF65202-EC0C-4EE1-A231-C95F26D6B5BF}" sibTransId="{899F29E5-4FE1-4444-933B-5691380F6107}"/>
    <dgm:cxn modelId="{9259BB76-15D0-4CFC-A781-C2C4D47CAC4F}" srcId="{F334F82A-CB9B-4264-8C6C-7E61FD0EC909}" destId="{2210C02B-57CA-4A96-8157-44A7494089D0}" srcOrd="0" destOrd="0" parTransId="{E88B39CB-2BF2-4DA1-B1E1-7395A2A31D22}" sibTransId="{0BDA484C-C3E8-445A-B6FD-EFA385ABEFEA}"/>
    <dgm:cxn modelId="{A70435FA-3E97-49BE-BDB3-E6F38AA88C25}" srcId="{C33D94EF-DB70-47D5-A8BE-A8F7D513AF9D}" destId="{8C227B51-DEAA-4FB8-92EA-E1E98C2F02FF}" srcOrd="6" destOrd="0" parTransId="{5738A2F0-9116-4A1B-A10C-1E3B7C9D1380}" sibTransId="{EC927494-9B11-4FB1-974A-DE737C10CF29}"/>
    <dgm:cxn modelId="{F59902F3-9412-40DE-80CE-AF4C5AE55DC7}" type="presOf" srcId="{2210C02B-57CA-4A96-8157-44A7494089D0}" destId="{2363D584-BABA-4F8E-BBA6-3AF7CF88A3FA}" srcOrd="0" destOrd="0" presId="urn:microsoft.com/office/officeart/2005/8/layout/vList6"/>
    <dgm:cxn modelId="{996DF59F-9A03-4493-9E1C-58D4438D2C1B}" type="presOf" srcId="{8C227B51-DEAA-4FB8-92EA-E1E98C2F02FF}" destId="{2EA7A070-600C-4563-8AD6-D05F56D415C4}" srcOrd="0" destOrd="0" presId="urn:microsoft.com/office/officeart/2005/8/layout/vList6"/>
    <dgm:cxn modelId="{94D7C28B-C7FF-4BB4-B844-AD6217797DC6}" type="presOf" srcId="{126E594F-5195-473D-A396-F604EC6AEC35}" destId="{6F1819F5-5984-46AF-B191-E8A05E7DBC5D}" srcOrd="0" destOrd="0" presId="urn:microsoft.com/office/officeart/2005/8/layout/vList6"/>
    <dgm:cxn modelId="{5AD90075-E896-4A46-B084-1FE25ED24A9F}" type="presOf" srcId="{F334F82A-CB9B-4264-8C6C-7E61FD0EC909}" destId="{4B25EA90-CA18-485E-BD0B-78F1FD5BEF66}" srcOrd="0" destOrd="0" presId="urn:microsoft.com/office/officeart/2005/8/layout/vList6"/>
    <dgm:cxn modelId="{3E09AD43-D20E-45A9-86D4-8B43B7498A81}" srcId="{ECD64499-8D35-435D-A00D-75B7AFDDCE5A}" destId="{E60E8C48-953C-4C07-AC3D-CECB62FF745F}" srcOrd="0" destOrd="0" parTransId="{3DB19B53-C0C3-40A3-985B-D9890FBB0AC8}" sibTransId="{C715CE7A-0B91-48BF-9DF2-3053800E7860}"/>
    <dgm:cxn modelId="{EB0B2840-0447-4E0C-A8E1-888D51D2F7C3}" type="presOf" srcId="{F469A23F-6F2F-492E-AB0A-1CC8E0085D16}" destId="{6D44C91E-EE2C-44C5-A007-F9E811783275}" srcOrd="0" destOrd="0" presId="urn:microsoft.com/office/officeart/2005/8/layout/vList6"/>
    <dgm:cxn modelId="{ADFA9822-3504-4029-83F7-F13FE625DB4F}" srcId="{C33D94EF-DB70-47D5-A8BE-A8F7D513AF9D}" destId="{F469A23F-6F2F-492E-AB0A-1CC8E0085D16}" srcOrd="0" destOrd="0" parTransId="{82CC1C3F-0F6D-4BFF-ADA2-72ED62B50D2E}" sibTransId="{F7D4730E-E1C1-4B4A-B96A-4845DCD3251F}"/>
    <dgm:cxn modelId="{9A529E6D-C291-43E0-85F5-9D5121514C43}" type="presOf" srcId="{6259684B-C207-43DD-9B53-A7903F11AA57}" destId="{9D472873-829E-41FD-A7D5-17FA07848E31}" srcOrd="0" destOrd="0" presId="urn:microsoft.com/office/officeart/2005/8/layout/vList6"/>
    <dgm:cxn modelId="{56CF120D-6BB2-4749-91FF-9D5543C8D49D}" type="presOf" srcId="{69E59616-7D3B-4E47-A81F-2DA0358A52AA}" destId="{2A326121-67F1-47E5-B682-19A7C9A1CF50}" srcOrd="0" destOrd="0" presId="urn:microsoft.com/office/officeart/2005/8/layout/vList6"/>
    <dgm:cxn modelId="{8260A6CE-AF48-45D6-BE7A-FD957C2D013A}" type="presOf" srcId="{0E7D0786-FEC5-4DDE-A0DD-1823941F58D1}" destId="{2CE295D0-83A6-40A3-BA35-4E525595EE89}" srcOrd="0" destOrd="0" presId="urn:microsoft.com/office/officeart/2005/8/layout/vList6"/>
    <dgm:cxn modelId="{08D82D89-776C-40C7-A589-948F370B1EC5}" srcId="{8C227B51-DEAA-4FB8-92EA-E1E98C2F02FF}" destId="{69E59616-7D3B-4E47-A81F-2DA0358A52AA}" srcOrd="0" destOrd="0" parTransId="{69C61165-CD04-40DB-BC84-2BD01076C6BE}" sibTransId="{BEDD1B52-31DF-4D20-B9D2-EBBDDB95F812}"/>
    <dgm:cxn modelId="{951C8645-BAC3-4E4D-B53E-1D68978A057D}" type="presOf" srcId="{F0109601-ADE4-4FE7-8C43-B039F44504AE}" destId="{5AF644B3-0CDD-45C2-8B6F-588EE63BCFE2}" srcOrd="0" destOrd="0" presId="urn:microsoft.com/office/officeart/2005/8/layout/vList6"/>
    <dgm:cxn modelId="{A532E93B-DBB4-4C6B-AD0D-D14CA134ECC6}" srcId="{AEA58475-1A47-4435-B1BB-EB6625C09F41}" destId="{126E594F-5195-473D-A396-F604EC6AEC35}" srcOrd="0" destOrd="0" parTransId="{CBB090B1-F3CB-4998-B34C-B9D58B90CD4D}" sibTransId="{8BF14B1B-745B-4A39-92BC-B3DAB5644175}"/>
    <dgm:cxn modelId="{ECC251F6-F423-40C2-BD6D-B4259AC153CE}" srcId="{C33D94EF-DB70-47D5-A8BE-A8F7D513AF9D}" destId="{C8C56E25-C164-4FA6-898F-327A07C4A188}" srcOrd="3" destOrd="0" parTransId="{A471C0B7-BD97-4BEA-95A1-126DE421F059}" sibTransId="{28E3ABB6-BB8E-4B82-9E7B-280477B9113C}"/>
    <dgm:cxn modelId="{98DC21B3-638D-451B-8AF4-D1FF2A6B1D3C}" type="presOf" srcId="{ECD64499-8D35-435D-A00D-75B7AFDDCE5A}" destId="{90C30AEC-03E7-4257-AB1B-BC4472927BF9}" srcOrd="0" destOrd="0" presId="urn:microsoft.com/office/officeart/2005/8/layout/vList6"/>
    <dgm:cxn modelId="{33F5FC87-4DB1-40B1-AFFF-8240EFF248C7}" type="presOf" srcId="{E60E8C48-953C-4C07-AC3D-CECB62FF745F}" destId="{C6869333-48C4-4AB0-B7E3-4742CB85F52A}" srcOrd="0" destOrd="0" presId="urn:microsoft.com/office/officeart/2005/8/layout/vList6"/>
    <dgm:cxn modelId="{EF24B092-49D0-4965-BC9F-A910CE231EE6}" srcId="{96CF34CA-20F1-419B-B575-5CC6A26C20B7}" destId="{F0109601-ADE4-4FE7-8C43-B039F44504AE}" srcOrd="0" destOrd="0" parTransId="{3D9B66EC-6050-478F-BF51-5B1C70FE3C6A}" sibTransId="{A6D78356-2DC7-445C-A60E-23F1EC967728}"/>
    <dgm:cxn modelId="{B252C2C5-AC86-4D6A-8908-EC598EF0B4A1}" type="presParOf" srcId="{E378817E-57AF-4AD4-9C14-E5936EC63FB6}" destId="{D79B6346-8F97-4535-B5C8-45FC96D658F8}" srcOrd="0" destOrd="0" presId="urn:microsoft.com/office/officeart/2005/8/layout/vList6"/>
    <dgm:cxn modelId="{0F7A064C-351C-44C1-8F53-02E8138164C4}" type="presParOf" srcId="{D79B6346-8F97-4535-B5C8-45FC96D658F8}" destId="{6D44C91E-EE2C-44C5-A007-F9E811783275}" srcOrd="0" destOrd="0" presId="urn:microsoft.com/office/officeart/2005/8/layout/vList6"/>
    <dgm:cxn modelId="{633535F6-DDD2-4C3E-93EE-FF56ACCEC9EB}" type="presParOf" srcId="{D79B6346-8F97-4535-B5C8-45FC96D658F8}" destId="{2CE295D0-83A6-40A3-BA35-4E525595EE89}" srcOrd="1" destOrd="0" presId="urn:microsoft.com/office/officeart/2005/8/layout/vList6"/>
    <dgm:cxn modelId="{A974E083-DB8A-4F44-A9C7-ECE3D3974217}" type="presParOf" srcId="{E378817E-57AF-4AD4-9C14-E5936EC63FB6}" destId="{82A750FC-D8CC-495C-8A5F-38DC8774785D}" srcOrd="1" destOrd="0" presId="urn:microsoft.com/office/officeart/2005/8/layout/vList6"/>
    <dgm:cxn modelId="{AA9B36D9-C681-474F-8B01-6D78AAF6049C}" type="presParOf" srcId="{E378817E-57AF-4AD4-9C14-E5936EC63FB6}" destId="{DF4E606E-F20E-4092-94DF-BD31832436F1}" srcOrd="2" destOrd="0" presId="urn:microsoft.com/office/officeart/2005/8/layout/vList6"/>
    <dgm:cxn modelId="{61D336FB-07A4-4127-88C5-F21CC928D452}" type="presParOf" srcId="{DF4E606E-F20E-4092-94DF-BD31832436F1}" destId="{4B25EA90-CA18-485E-BD0B-78F1FD5BEF66}" srcOrd="0" destOrd="0" presId="urn:microsoft.com/office/officeart/2005/8/layout/vList6"/>
    <dgm:cxn modelId="{EFA07FB6-0A93-48DC-99D6-BB303A07C39D}" type="presParOf" srcId="{DF4E606E-F20E-4092-94DF-BD31832436F1}" destId="{2363D584-BABA-4F8E-BBA6-3AF7CF88A3FA}" srcOrd="1" destOrd="0" presId="urn:microsoft.com/office/officeart/2005/8/layout/vList6"/>
    <dgm:cxn modelId="{DA4B0EAC-6694-4C78-A4F3-B4936D14A44D}" type="presParOf" srcId="{E378817E-57AF-4AD4-9C14-E5936EC63FB6}" destId="{173CA453-DF30-4610-B283-197CCF9C184E}" srcOrd="3" destOrd="0" presId="urn:microsoft.com/office/officeart/2005/8/layout/vList6"/>
    <dgm:cxn modelId="{5C9E60A1-8812-477E-B791-A9917B2EE7F8}" type="presParOf" srcId="{E378817E-57AF-4AD4-9C14-E5936EC63FB6}" destId="{FF420861-3777-40A9-AF0E-D81F865808A4}" srcOrd="4" destOrd="0" presId="urn:microsoft.com/office/officeart/2005/8/layout/vList6"/>
    <dgm:cxn modelId="{CDF89F82-B50B-4872-A1BA-25138140F9B5}" type="presParOf" srcId="{FF420861-3777-40A9-AF0E-D81F865808A4}" destId="{90C30AEC-03E7-4257-AB1B-BC4472927BF9}" srcOrd="0" destOrd="0" presId="urn:microsoft.com/office/officeart/2005/8/layout/vList6"/>
    <dgm:cxn modelId="{C46D65C7-8DD5-4980-B6A4-AE5DEF346F65}" type="presParOf" srcId="{FF420861-3777-40A9-AF0E-D81F865808A4}" destId="{C6869333-48C4-4AB0-B7E3-4742CB85F52A}" srcOrd="1" destOrd="0" presId="urn:microsoft.com/office/officeart/2005/8/layout/vList6"/>
    <dgm:cxn modelId="{6B143DC4-7AA3-4FEE-8239-6E73FC0F6BDF}" type="presParOf" srcId="{E378817E-57AF-4AD4-9C14-E5936EC63FB6}" destId="{178D3DFB-9184-498D-A211-E3BDB87962C2}" srcOrd="5" destOrd="0" presId="urn:microsoft.com/office/officeart/2005/8/layout/vList6"/>
    <dgm:cxn modelId="{3BDFEC00-AF8D-47CF-8B22-2F9697F60899}" type="presParOf" srcId="{E378817E-57AF-4AD4-9C14-E5936EC63FB6}" destId="{2012343E-67A7-46D6-BB23-A69230D63456}" srcOrd="6" destOrd="0" presId="urn:microsoft.com/office/officeart/2005/8/layout/vList6"/>
    <dgm:cxn modelId="{C4AD55DF-3CC6-4F24-AA27-CFD397AB4F06}" type="presParOf" srcId="{2012343E-67A7-46D6-BB23-A69230D63456}" destId="{AB5025CA-295E-4EB3-9806-71487A50B995}" srcOrd="0" destOrd="0" presId="urn:microsoft.com/office/officeart/2005/8/layout/vList6"/>
    <dgm:cxn modelId="{3441EFD1-A4DD-48A7-ABA7-ED24F389A32A}" type="presParOf" srcId="{2012343E-67A7-46D6-BB23-A69230D63456}" destId="{9D472873-829E-41FD-A7D5-17FA07848E31}" srcOrd="1" destOrd="0" presId="urn:microsoft.com/office/officeart/2005/8/layout/vList6"/>
    <dgm:cxn modelId="{BDFE4932-E403-4029-8E62-8B1C3A11351F}" type="presParOf" srcId="{E378817E-57AF-4AD4-9C14-E5936EC63FB6}" destId="{D45BB112-D608-4414-9757-E56918246E1D}" srcOrd="7" destOrd="0" presId="urn:microsoft.com/office/officeart/2005/8/layout/vList6"/>
    <dgm:cxn modelId="{12BC6C69-11D5-4983-A8B4-7C1BB71F5E5B}" type="presParOf" srcId="{E378817E-57AF-4AD4-9C14-E5936EC63FB6}" destId="{BC98B523-C6B5-4FBF-AF7C-7990703796BE}" srcOrd="8" destOrd="0" presId="urn:microsoft.com/office/officeart/2005/8/layout/vList6"/>
    <dgm:cxn modelId="{8961942D-DCB7-4B2B-A104-D1F689DAB77C}" type="presParOf" srcId="{BC98B523-C6B5-4FBF-AF7C-7990703796BE}" destId="{CE6E918D-8B33-413D-9D79-268C242B152B}" srcOrd="0" destOrd="0" presId="urn:microsoft.com/office/officeart/2005/8/layout/vList6"/>
    <dgm:cxn modelId="{3537BDC4-494E-40BC-B2F3-465E203C36A6}" type="presParOf" srcId="{BC98B523-C6B5-4FBF-AF7C-7990703796BE}" destId="{6F1819F5-5984-46AF-B191-E8A05E7DBC5D}" srcOrd="1" destOrd="0" presId="urn:microsoft.com/office/officeart/2005/8/layout/vList6"/>
    <dgm:cxn modelId="{DA576A8B-AE2F-4A50-8E3D-CF7E65A89FDA}" type="presParOf" srcId="{E378817E-57AF-4AD4-9C14-E5936EC63FB6}" destId="{02323668-5B33-4B6A-BCD4-BE2B531DEDE2}" srcOrd="9" destOrd="0" presId="urn:microsoft.com/office/officeart/2005/8/layout/vList6"/>
    <dgm:cxn modelId="{2D6544A1-C554-4BEA-94C3-C0DFE764CA7A}" type="presParOf" srcId="{E378817E-57AF-4AD4-9C14-E5936EC63FB6}" destId="{3D93F3D7-C49F-4CB3-A119-F133CFC11997}" srcOrd="10" destOrd="0" presId="urn:microsoft.com/office/officeart/2005/8/layout/vList6"/>
    <dgm:cxn modelId="{B5E3A226-857A-493D-B4FE-860BCF4C72AD}" type="presParOf" srcId="{3D93F3D7-C49F-4CB3-A119-F133CFC11997}" destId="{F59AC8FB-7D69-4790-AA08-DEA24CFB0CE1}" srcOrd="0" destOrd="0" presId="urn:microsoft.com/office/officeart/2005/8/layout/vList6"/>
    <dgm:cxn modelId="{308900BC-7D89-4863-8E23-8FA617807CAA}" type="presParOf" srcId="{3D93F3D7-C49F-4CB3-A119-F133CFC11997}" destId="{5AF644B3-0CDD-45C2-8B6F-588EE63BCFE2}" srcOrd="1" destOrd="0" presId="urn:microsoft.com/office/officeart/2005/8/layout/vList6"/>
    <dgm:cxn modelId="{99C1AA94-8406-4D47-958D-CCA8AF70F10C}" type="presParOf" srcId="{E378817E-57AF-4AD4-9C14-E5936EC63FB6}" destId="{B9851174-DA1E-4DDD-92D8-AD0F5625C0D0}" srcOrd="11" destOrd="0" presId="urn:microsoft.com/office/officeart/2005/8/layout/vList6"/>
    <dgm:cxn modelId="{E4F3BD41-5233-4DBD-A781-B5C9E84067CF}" type="presParOf" srcId="{E378817E-57AF-4AD4-9C14-E5936EC63FB6}" destId="{951AC336-2BC6-4B23-A9D7-1CAE1E126CAA}" srcOrd="12" destOrd="0" presId="urn:microsoft.com/office/officeart/2005/8/layout/vList6"/>
    <dgm:cxn modelId="{9FD3B679-732D-49B9-BC75-84CA3072E712}" type="presParOf" srcId="{951AC336-2BC6-4B23-A9D7-1CAE1E126CAA}" destId="{2EA7A070-600C-4563-8AD6-D05F56D415C4}" srcOrd="0" destOrd="0" presId="urn:microsoft.com/office/officeart/2005/8/layout/vList6"/>
    <dgm:cxn modelId="{532C90F1-DB94-40AE-B5C2-457A8B72E53F}" type="presParOf" srcId="{951AC336-2BC6-4B23-A9D7-1CAE1E126CAA}" destId="{2A326121-67F1-47E5-B682-19A7C9A1CF50}" srcOrd="1" destOrd="0" presId="urn:microsoft.com/office/officeart/2005/8/layout/vList6"/>
    <dgm:cxn modelId="{6F5EAD2C-C828-4AD7-8D47-02E898DF5344}" type="presParOf" srcId="{E378817E-57AF-4AD4-9C14-E5936EC63FB6}" destId="{3CF9A6D2-BAED-425A-BB13-64DAB4130BC3}" srcOrd="13" destOrd="0" presId="urn:microsoft.com/office/officeart/2005/8/layout/vList6"/>
    <dgm:cxn modelId="{C0C24E88-BEEE-4DE2-9007-4E3CAAEAE717}" type="presParOf" srcId="{E378817E-57AF-4AD4-9C14-E5936EC63FB6}" destId="{405FD14F-34E9-435E-B05B-ABCC36DF0481}" srcOrd="14" destOrd="0" presId="urn:microsoft.com/office/officeart/2005/8/layout/vList6"/>
    <dgm:cxn modelId="{083B1A95-6E7A-4640-95B8-FE238D6530A7}" type="presParOf" srcId="{405FD14F-34E9-435E-B05B-ABCC36DF0481}" destId="{F25FE17C-778C-4BC0-99AB-8226E6270746}" srcOrd="0" destOrd="0" presId="urn:microsoft.com/office/officeart/2005/8/layout/vList6"/>
    <dgm:cxn modelId="{5DA14480-73C2-47E1-9ECB-880C6689836C}" type="presParOf" srcId="{405FD14F-34E9-435E-B05B-ABCC36DF0481}" destId="{8E526B76-17D4-4B27-BC1E-EB6FFE8C9E1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33D94EF-DB70-47D5-A8BE-A8F7D513AF9D}" type="doc">
      <dgm:prSet loTypeId="urn:microsoft.com/office/officeart/2005/8/layout/vList6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F469A23F-6F2F-492E-AB0A-1CC8E0085D16}">
      <dgm:prSet phldrT="[Текст]"/>
      <dgm:spPr/>
      <dgm:t>
        <a:bodyPr/>
        <a:lstStyle/>
        <a:p>
          <a:r>
            <a:rPr lang="ru-RU" dirty="0" smtClean="0"/>
            <a:t>Выбери</a:t>
          </a:r>
          <a:endParaRPr lang="ru-RU" dirty="0"/>
        </a:p>
      </dgm:t>
    </dgm:pt>
    <dgm:pt modelId="{82CC1C3F-0F6D-4BFF-ADA2-72ED62B50D2E}" type="parTrans" cxnId="{ADFA9822-3504-4029-83F7-F13FE625DB4F}">
      <dgm:prSet/>
      <dgm:spPr/>
      <dgm:t>
        <a:bodyPr/>
        <a:lstStyle/>
        <a:p>
          <a:endParaRPr lang="ru-RU"/>
        </a:p>
      </dgm:t>
    </dgm:pt>
    <dgm:pt modelId="{F7D4730E-E1C1-4B4A-B96A-4845DCD3251F}" type="sibTrans" cxnId="{ADFA9822-3504-4029-83F7-F13FE625DB4F}">
      <dgm:prSet/>
      <dgm:spPr/>
      <dgm:t>
        <a:bodyPr/>
        <a:lstStyle/>
        <a:p>
          <a:endParaRPr lang="ru-RU"/>
        </a:p>
      </dgm:t>
    </dgm:pt>
    <dgm:pt modelId="{0E7D0786-FEC5-4DDE-A0DD-1823941F58D1}">
      <dgm:prSet phldrT="[Текст]" custT="1"/>
      <dgm:spPr/>
      <dgm:t>
        <a:bodyPr/>
        <a:lstStyle/>
        <a:p>
          <a:pPr algn="ctr">
            <a:lnSpc>
              <a:spcPts val="1760"/>
            </a:lnSpc>
          </a:pPr>
          <a:r>
            <a:rPr lang="ru-RU" sz="1800" b="1" dirty="0" smtClean="0"/>
            <a:t>правильный почтовый адрес</a:t>
          </a:r>
          <a:endParaRPr lang="ru-RU" sz="1800" b="1" dirty="0"/>
        </a:p>
      </dgm:t>
    </dgm:pt>
    <dgm:pt modelId="{708DD783-7BF5-429D-8B9A-4B8A4AE36183}" type="parTrans" cxnId="{6B6F6D80-CBF3-4065-9ED6-E3AE3287C90D}">
      <dgm:prSet/>
      <dgm:spPr/>
      <dgm:t>
        <a:bodyPr/>
        <a:lstStyle/>
        <a:p>
          <a:endParaRPr lang="ru-RU"/>
        </a:p>
      </dgm:t>
    </dgm:pt>
    <dgm:pt modelId="{B3ADAEEE-8FF9-4A65-8280-4610A8493A42}" type="sibTrans" cxnId="{6B6F6D80-CBF3-4065-9ED6-E3AE3287C90D}">
      <dgm:prSet/>
      <dgm:spPr/>
      <dgm:t>
        <a:bodyPr/>
        <a:lstStyle/>
        <a:p>
          <a:endParaRPr lang="ru-RU"/>
        </a:p>
      </dgm:t>
    </dgm:pt>
    <dgm:pt modelId="{BBCD34B8-8642-470F-BE00-6EDA630B1486}">
      <dgm:prSet phldrT="[Текст]"/>
      <dgm:spPr/>
      <dgm:t>
        <a:bodyPr/>
        <a:lstStyle/>
        <a:p>
          <a:r>
            <a:rPr lang="ru-RU" dirty="0" smtClean="0"/>
            <a:t>Выходи</a:t>
          </a:r>
          <a:endParaRPr lang="ru-RU" dirty="0"/>
        </a:p>
      </dgm:t>
    </dgm:pt>
    <dgm:pt modelId="{B93FEC0C-2637-490F-AA15-3DB1827BA9BD}" type="parTrans" cxnId="{C9AC7D88-5864-4D21-B208-8FF082BE4CC7}">
      <dgm:prSet/>
      <dgm:spPr/>
      <dgm:t>
        <a:bodyPr/>
        <a:lstStyle/>
        <a:p>
          <a:endParaRPr lang="ru-RU"/>
        </a:p>
      </dgm:t>
    </dgm:pt>
    <dgm:pt modelId="{713C8046-80A6-4FFD-9285-FFF092452511}" type="sibTrans" cxnId="{C9AC7D88-5864-4D21-B208-8FF082BE4CC7}">
      <dgm:prSet/>
      <dgm:spPr/>
      <dgm:t>
        <a:bodyPr/>
        <a:lstStyle/>
        <a:p>
          <a:endParaRPr lang="ru-RU"/>
        </a:p>
      </dgm:t>
    </dgm:pt>
    <dgm:pt modelId="{D2361B58-EF8E-4F62-B04A-6FA921D6ACFF}">
      <dgm:prSet phldrT="[Текст]" custT="1"/>
      <dgm:spPr/>
      <dgm:t>
        <a:bodyPr/>
        <a:lstStyle/>
        <a:p>
          <a:r>
            <a:rPr lang="ru-RU" sz="1800" b="1" dirty="0" smtClean="0"/>
            <a:t>из почты</a:t>
          </a:r>
          <a:endParaRPr lang="ru-RU" sz="1800" b="1" dirty="0"/>
        </a:p>
      </dgm:t>
    </dgm:pt>
    <dgm:pt modelId="{419993F4-FFE2-4197-97A4-5C73AD6D6EAD}" type="parTrans" cxnId="{0526FD71-58F6-4F5E-B0E0-B79BD76307DE}">
      <dgm:prSet/>
      <dgm:spPr/>
      <dgm:t>
        <a:bodyPr/>
        <a:lstStyle/>
        <a:p>
          <a:endParaRPr lang="ru-RU"/>
        </a:p>
      </dgm:t>
    </dgm:pt>
    <dgm:pt modelId="{E5248261-159E-42E6-BB37-DD73CB7BCE3C}" type="sibTrans" cxnId="{0526FD71-58F6-4F5E-B0E0-B79BD76307DE}">
      <dgm:prSet/>
      <dgm:spPr/>
      <dgm:t>
        <a:bodyPr/>
        <a:lstStyle/>
        <a:p>
          <a:endParaRPr lang="ru-RU"/>
        </a:p>
      </dgm:t>
    </dgm:pt>
    <dgm:pt modelId="{8C227B51-DEAA-4FB8-92EA-E1E98C2F02FF}">
      <dgm:prSet/>
      <dgm:spPr/>
      <dgm:t>
        <a:bodyPr/>
        <a:lstStyle/>
        <a:p>
          <a:r>
            <a:rPr lang="ru-RU" dirty="0" smtClean="0"/>
            <a:t>Не открывай</a:t>
          </a:r>
          <a:endParaRPr lang="ru-RU" dirty="0"/>
        </a:p>
      </dgm:t>
    </dgm:pt>
    <dgm:pt modelId="{5738A2F0-9116-4A1B-A10C-1E3B7C9D1380}" type="parTrans" cxnId="{A70435FA-3E97-49BE-BDB3-E6F38AA88C25}">
      <dgm:prSet/>
      <dgm:spPr/>
      <dgm:t>
        <a:bodyPr/>
        <a:lstStyle/>
        <a:p>
          <a:endParaRPr lang="ru-RU"/>
        </a:p>
      </dgm:t>
    </dgm:pt>
    <dgm:pt modelId="{EC927494-9B11-4FB1-974A-DE737C10CF29}" type="sibTrans" cxnId="{A70435FA-3E97-49BE-BDB3-E6F38AA88C25}">
      <dgm:prSet/>
      <dgm:spPr/>
      <dgm:t>
        <a:bodyPr/>
        <a:lstStyle/>
        <a:p>
          <a:endParaRPr lang="ru-RU"/>
        </a:p>
      </dgm:t>
    </dgm:pt>
    <dgm:pt modelId="{96CF34CA-20F1-419B-B575-5CC6A26C20B7}">
      <dgm:prSet/>
      <dgm:spPr/>
      <dgm:t>
        <a:bodyPr/>
        <a:lstStyle/>
        <a:p>
          <a:r>
            <a:rPr lang="ru-RU" dirty="0" smtClean="0"/>
            <a:t>Заведи</a:t>
          </a:r>
          <a:endParaRPr lang="ru-RU" dirty="0"/>
        </a:p>
      </dgm:t>
    </dgm:pt>
    <dgm:pt modelId="{314EA11B-7729-4094-A9AF-CE62EA8CDD33}" type="parTrans" cxnId="{C5FAEC50-FCEC-46D9-9430-7E7CD067733A}">
      <dgm:prSet/>
      <dgm:spPr/>
      <dgm:t>
        <a:bodyPr/>
        <a:lstStyle/>
        <a:p>
          <a:endParaRPr lang="ru-RU"/>
        </a:p>
      </dgm:t>
    </dgm:pt>
    <dgm:pt modelId="{E190F2DC-528D-4040-9EDA-2AFA5D3D78DF}" type="sibTrans" cxnId="{C5FAEC50-FCEC-46D9-9430-7E7CD067733A}">
      <dgm:prSet/>
      <dgm:spPr/>
      <dgm:t>
        <a:bodyPr/>
        <a:lstStyle/>
        <a:p>
          <a:endParaRPr lang="ru-RU"/>
        </a:p>
      </dgm:t>
    </dgm:pt>
    <dgm:pt modelId="{AEA58475-1A47-4435-B1BB-EB6625C09F41}">
      <dgm:prSet/>
      <dgm:spPr/>
      <dgm:t>
        <a:bodyPr/>
        <a:lstStyle/>
        <a:p>
          <a:r>
            <a:rPr lang="ru-RU" dirty="0" smtClean="0"/>
            <a:t>Используй</a:t>
          </a:r>
          <a:endParaRPr lang="ru-RU" dirty="0"/>
        </a:p>
      </dgm:t>
    </dgm:pt>
    <dgm:pt modelId="{24FC1B0B-A207-4D27-BEB5-CA7612FA904D}" type="parTrans" cxnId="{67FFA6AC-1756-4597-A4C7-0ACB392EE965}">
      <dgm:prSet/>
      <dgm:spPr/>
      <dgm:t>
        <a:bodyPr/>
        <a:lstStyle/>
        <a:p>
          <a:endParaRPr lang="ru-RU"/>
        </a:p>
      </dgm:t>
    </dgm:pt>
    <dgm:pt modelId="{E3F0EB97-D9DC-4315-B04F-8C7B7773CE46}" type="sibTrans" cxnId="{67FFA6AC-1756-4597-A4C7-0ACB392EE965}">
      <dgm:prSet/>
      <dgm:spPr/>
      <dgm:t>
        <a:bodyPr/>
        <a:lstStyle/>
        <a:p>
          <a:endParaRPr lang="ru-RU"/>
        </a:p>
      </dgm:t>
    </dgm:pt>
    <dgm:pt modelId="{C8C56E25-C164-4FA6-898F-327A07C4A188}">
      <dgm:prSet/>
      <dgm:spPr/>
      <dgm:t>
        <a:bodyPr/>
        <a:lstStyle/>
        <a:p>
          <a:r>
            <a:rPr lang="ru-RU" dirty="0" smtClean="0"/>
            <a:t>Выбери</a:t>
          </a:r>
          <a:endParaRPr lang="ru-RU" dirty="0"/>
        </a:p>
      </dgm:t>
    </dgm:pt>
    <dgm:pt modelId="{A471C0B7-BD97-4BEA-95A1-126DE421F059}" type="parTrans" cxnId="{ECC251F6-F423-40C2-BD6D-B4259AC153CE}">
      <dgm:prSet/>
      <dgm:spPr/>
      <dgm:t>
        <a:bodyPr/>
        <a:lstStyle/>
        <a:p>
          <a:endParaRPr lang="ru-RU"/>
        </a:p>
      </dgm:t>
    </dgm:pt>
    <dgm:pt modelId="{28E3ABB6-BB8E-4B82-9E7B-280477B9113C}" type="sibTrans" cxnId="{ECC251F6-F423-40C2-BD6D-B4259AC153CE}">
      <dgm:prSet/>
      <dgm:spPr/>
      <dgm:t>
        <a:bodyPr/>
        <a:lstStyle/>
        <a:p>
          <a:endParaRPr lang="ru-RU"/>
        </a:p>
      </dgm:t>
    </dgm:pt>
    <dgm:pt modelId="{ECD64499-8D35-435D-A00D-75B7AFDDCE5A}">
      <dgm:prSet/>
      <dgm:spPr/>
      <dgm:t>
        <a:bodyPr/>
        <a:lstStyle/>
        <a:p>
          <a:r>
            <a:rPr lang="ru-RU" dirty="0" smtClean="0"/>
            <a:t>Используй</a:t>
          </a:r>
          <a:endParaRPr lang="ru-RU" dirty="0"/>
        </a:p>
      </dgm:t>
    </dgm:pt>
    <dgm:pt modelId="{92BD8D64-7474-4D72-A201-B0F7E37B397B}" type="parTrans" cxnId="{124E4EFE-8C94-45CF-BE11-B485B3AED554}">
      <dgm:prSet/>
      <dgm:spPr/>
      <dgm:t>
        <a:bodyPr/>
        <a:lstStyle/>
        <a:p>
          <a:endParaRPr lang="ru-RU"/>
        </a:p>
      </dgm:t>
    </dgm:pt>
    <dgm:pt modelId="{F6629C1D-541B-4685-AE0A-67DEC573859B}" type="sibTrans" cxnId="{124E4EFE-8C94-45CF-BE11-B485B3AED554}">
      <dgm:prSet/>
      <dgm:spPr/>
      <dgm:t>
        <a:bodyPr/>
        <a:lstStyle/>
        <a:p>
          <a:endParaRPr lang="ru-RU"/>
        </a:p>
      </dgm:t>
    </dgm:pt>
    <dgm:pt modelId="{F334F82A-CB9B-4264-8C6C-7E61FD0EC909}">
      <dgm:prSet/>
      <dgm:spPr/>
      <dgm:t>
        <a:bodyPr/>
        <a:lstStyle/>
        <a:p>
          <a:r>
            <a:rPr lang="ru-RU" dirty="0" smtClean="0"/>
            <a:t>Не пиши</a:t>
          </a:r>
          <a:endParaRPr lang="ru-RU" dirty="0"/>
        </a:p>
      </dgm:t>
    </dgm:pt>
    <dgm:pt modelId="{5FF65202-EC0C-4EE1-A231-C95F26D6B5BF}" type="parTrans" cxnId="{DCFD6EC2-8196-43CE-8131-2793A3895C06}">
      <dgm:prSet/>
      <dgm:spPr/>
      <dgm:t>
        <a:bodyPr/>
        <a:lstStyle/>
        <a:p>
          <a:endParaRPr lang="ru-RU"/>
        </a:p>
      </dgm:t>
    </dgm:pt>
    <dgm:pt modelId="{899F29E5-4FE1-4444-933B-5691380F6107}" type="sibTrans" cxnId="{DCFD6EC2-8196-43CE-8131-2793A3895C06}">
      <dgm:prSet/>
      <dgm:spPr/>
      <dgm:t>
        <a:bodyPr/>
        <a:lstStyle/>
        <a:p>
          <a:endParaRPr lang="ru-RU"/>
        </a:p>
      </dgm:t>
    </dgm:pt>
    <dgm:pt modelId="{2210C02B-57CA-4A96-8157-44A7494089D0}">
      <dgm:prSet custT="1"/>
      <dgm:spPr/>
      <dgm:t>
        <a:bodyPr/>
        <a:lstStyle/>
        <a:p>
          <a:r>
            <a:rPr lang="ru-RU" sz="1800" b="1" dirty="0" smtClean="0"/>
            <a:t>о себе в адресе почты</a:t>
          </a:r>
          <a:endParaRPr lang="ru-RU" sz="1800" b="1" dirty="0"/>
        </a:p>
      </dgm:t>
    </dgm:pt>
    <dgm:pt modelId="{E88B39CB-2BF2-4DA1-B1E1-7395A2A31D22}" type="parTrans" cxnId="{9259BB76-15D0-4CFC-A781-C2C4D47CAC4F}">
      <dgm:prSet/>
      <dgm:spPr/>
      <dgm:t>
        <a:bodyPr/>
        <a:lstStyle/>
        <a:p>
          <a:endParaRPr lang="ru-RU"/>
        </a:p>
      </dgm:t>
    </dgm:pt>
    <dgm:pt modelId="{0BDA484C-C3E8-445A-B6FD-EFA385ABEFEA}" type="sibTrans" cxnId="{9259BB76-15D0-4CFC-A781-C2C4D47CAC4F}">
      <dgm:prSet/>
      <dgm:spPr/>
      <dgm:t>
        <a:bodyPr/>
        <a:lstStyle/>
        <a:p>
          <a:endParaRPr lang="ru-RU"/>
        </a:p>
      </dgm:t>
    </dgm:pt>
    <dgm:pt modelId="{E60E8C48-953C-4C07-AC3D-CECB62FF745F}">
      <dgm:prSet custT="1"/>
      <dgm:spPr/>
      <dgm:t>
        <a:bodyPr/>
        <a:lstStyle/>
        <a:p>
          <a:pPr algn="l">
            <a:lnSpc>
              <a:spcPts val="1760"/>
            </a:lnSpc>
          </a:pPr>
          <a:r>
            <a:rPr lang="ru-RU" sz="1800" b="1" dirty="0" smtClean="0"/>
            <a:t>сложную двухэтапную авторизацию</a:t>
          </a:r>
          <a:endParaRPr lang="ru-RU" sz="1800" b="1" dirty="0"/>
        </a:p>
      </dgm:t>
    </dgm:pt>
    <dgm:pt modelId="{3DB19B53-C0C3-40A3-985B-D9890FBB0AC8}" type="parTrans" cxnId="{3E09AD43-D20E-45A9-86D4-8B43B7498A81}">
      <dgm:prSet/>
      <dgm:spPr/>
      <dgm:t>
        <a:bodyPr/>
        <a:lstStyle/>
        <a:p>
          <a:endParaRPr lang="ru-RU"/>
        </a:p>
      </dgm:t>
    </dgm:pt>
    <dgm:pt modelId="{C715CE7A-0B91-48BF-9DF2-3053800E7860}" type="sibTrans" cxnId="{3E09AD43-D20E-45A9-86D4-8B43B7498A81}">
      <dgm:prSet/>
      <dgm:spPr/>
      <dgm:t>
        <a:bodyPr/>
        <a:lstStyle/>
        <a:p>
          <a:endParaRPr lang="ru-RU"/>
        </a:p>
      </dgm:t>
    </dgm:pt>
    <dgm:pt modelId="{6259684B-C207-43DD-9B53-A7903F11AA57}">
      <dgm:prSet custT="1"/>
      <dgm:spPr/>
      <dgm:t>
        <a:bodyPr/>
        <a:lstStyle/>
        <a:p>
          <a:r>
            <a:rPr lang="ru-RU" sz="1800" b="1" dirty="0" smtClean="0"/>
            <a:t>сложный пароль</a:t>
          </a:r>
          <a:endParaRPr lang="ru-RU" sz="1800" b="1" dirty="0"/>
        </a:p>
      </dgm:t>
    </dgm:pt>
    <dgm:pt modelId="{D13A0217-8A3C-4172-B7AF-7B1E12A79158}" type="parTrans" cxnId="{CC7C8251-E737-4BF3-8700-04D43C12F897}">
      <dgm:prSet/>
      <dgm:spPr/>
      <dgm:t>
        <a:bodyPr/>
        <a:lstStyle/>
        <a:p>
          <a:endParaRPr lang="ru-RU"/>
        </a:p>
      </dgm:t>
    </dgm:pt>
    <dgm:pt modelId="{6BF27735-A944-4B9C-9255-DD4D3CD889F1}" type="sibTrans" cxnId="{CC7C8251-E737-4BF3-8700-04D43C12F897}">
      <dgm:prSet/>
      <dgm:spPr/>
      <dgm:t>
        <a:bodyPr/>
        <a:lstStyle/>
        <a:p>
          <a:endParaRPr lang="ru-RU"/>
        </a:p>
      </dgm:t>
    </dgm:pt>
    <dgm:pt modelId="{126E594F-5195-473D-A396-F604EC6AEC35}">
      <dgm:prSet custT="1"/>
      <dgm:spPr/>
      <dgm:t>
        <a:bodyPr/>
        <a:lstStyle/>
        <a:p>
          <a:r>
            <a:rPr lang="ru-RU" sz="1800" b="1" dirty="0" smtClean="0"/>
            <a:t>проверочный вопрос</a:t>
          </a:r>
          <a:endParaRPr lang="ru-RU" sz="1800" b="1" dirty="0"/>
        </a:p>
      </dgm:t>
    </dgm:pt>
    <dgm:pt modelId="{CBB090B1-F3CB-4998-B34C-B9D58B90CD4D}" type="parTrans" cxnId="{A532E93B-DBB4-4C6B-AD0D-D14CA134ECC6}">
      <dgm:prSet/>
      <dgm:spPr/>
      <dgm:t>
        <a:bodyPr/>
        <a:lstStyle/>
        <a:p>
          <a:endParaRPr lang="ru-RU"/>
        </a:p>
      </dgm:t>
    </dgm:pt>
    <dgm:pt modelId="{8BF14B1B-745B-4A39-92BC-B3DAB5644175}" type="sibTrans" cxnId="{A532E93B-DBB4-4C6B-AD0D-D14CA134ECC6}">
      <dgm:prSet/>
      <dgm:spPr/>
      <dgm:t>
        <a:bodyPr/>
        <a:lstStyle/>
        <a:p>
          <a:endParaRPr lang="ru-RU"/>
        </a:p>
      </dgm:t>
    </dgm:pt>
    <dgm:pt modelId="{F0109601-ADE4-4FE7-8C43-B039F44504AE}">
      <dgm:prSet custT="1"/>
      <dgm:spPr/>
      <dgm:t>
        <a:bodyPr/>
        <a:lstStyle/>
        <a:p>
          <a:r>
            <a:rPr lang="ru-RU" sz="1800" b="1" dirty="0" smtClean="0"/>
            <a:t>несколько почтовых ящиков</a:t>
          </a:r>
          <a:endParaRPr lang="ru-RU" sz="1800" b="1" dirty="0"/>
        </a:p>
      </dgm:t>
    </dgm:pt>
    <dgm:pt modelId="{3D9B66EC-6050-478F-BF51-5B1C70FE3C6A}" type="parTrans" cxnId="{EF24B092-49D0-4965-BC9F-A910CE231EE6}">
      <dgm:prSet/>
      <dgm:spPr/>
      <dgm:t>
        <a:bodyPr/>
        <a:lstStyle/>
        <a:p>
          <a:endParaRPr lang="ru-RU"/>
        </a:p>
      </dgm:t>
    </dgm:pt>
    <dgm:pt modelId="{A6D78356-2DC7-445C-A60E-23F1EC967728}" type="sibTrans" cxnId="{EF24B092-49D0-4965-BC9F-A910CE231EE6}">
      <dgm:prSet/>
      <dgm:spPr/>
      <dgm:t>
        <a:bodyPr/>
        <a:lstStyle/>
        <a:p>
          <a:endParaRPr lang="ru-RU"/>
        </a:p>
      </dgm:t>
    </dgm:pt>
    <dgm:pt modelId="{69E59616-7D3B-4E47-A81F-2DA0358A52AA}">
      <dgm:prSet custT="1"/>
      <dgm:spPr/>
      <dgm:t>
        <a:bodyPr/>
        <a:lstStyle/>
        <a:p>
          <a:r>
            <a:rPr lang="ru-RU" sz="1800" b="1" dirty="0" smtClean="0"/>
            <a:t>вложения писем</a:t>
          </a:r>
          <a:endParaRPr lang="ru-RU" sz="1800" b="1" dirty="0"/>
        </a:p>
      </dgm:t>
    </dgm:pt>
    <dgm:pt modelId="{69C61165-CD04-40DB-BC84-2BD01076C6BE}" type="parTrans" cxnId="{08D82D89-776C-40C7-A589-948F370B1EC5}">
      <dgm:prSet/>
      <dgm:spPr/>
      <dgm:t>
        <a:bodyPr/>
        <a:lstStyle/>
        <a:p>
          <a:endParaRPr lang="ru-RU"/>
        </a:p>
      </dgm:t>
    </dgm:pt>
    <dgm:pt modelId="{BEDD1B52-31DF-4D20-B9D2-EBBDDB95F812}" type="sibTrans" cxnId="{08D82D89-776C-40C7-A589-948F370B1EC5}">
      <dgm:prSet/>
      <dgm:spPr/>
      <dgm:t>
        <a:bodyPr/>
        <a:lstStyle/>
        <a:p>
          <a:endParaRPr lang="ru-RU"/>
        </a:p>
      </dgm:t>
    </dgm:pt>
    <dgm:pt modelId="{E378817E-57AF-4AD4-9C14-E5936EC63FB6}" type="pres">
      <dgm:prSet presAssocID="{C33D94EF-DB70-47D5-A8BE-A8F7D513AF9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79B6346-8F97-4535-B5C8-45FC96D658F8}" type="pres">
      <dgm:prSet presAssocID="{F469A23F-6F2F-492E-AB0A-1CC8E0085D16}" presName="linNode" presStyleCnt="0"/>
      <dgm:spPr/>
    </dgm:pt>
    <dgm:pt modelId="{6D44C91E-EE2C-44C5-A007-F9E811783275}" type="pres">
      <dgm:prSet presAssocID="{F469A23F-6F2F-492E-AB0A-1CC8E0085D16}" presName="parentShp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E295D0-83A6-40A3-BA35-4E525595EE89}" type="pres">
      <dgm:prSet presAssocID="{F469A23F-6F2F-492E-AB0A-1CC8E0085D16}" presName="childShp" presStyleLbl="b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A750FC-D8CC-495C-8A5F-38DC8774785D}" type="pres">
      <dgm:prSet presAssocID="{F7D4730E-E1C1-4B4A-B96A-4845DCD3251F}" presName="spacing" presStyleCnt="0"/>
      <dgm:spPr/>
    </dgm:pt>
    <dgm:pt modelId="{DF4E606E-F20E-4092-94DF-BD31832436F1}" type="pres">
      <dgm:prSet presAssocID="{F334F82A-CB9B-4264-8C6C-7E61FD0EC909}" presName="linNode" presStyleCnt="0"/>
      <dgm:spPr/>
    </dgm:pt>
    <dgm:pt modelId="{4B25EA90-CA18-485E-BD0B-78F1FD5BEF66}" type="pres">
      <dgm:prSet presAssocID="{F334F82A-CB9B-4264-8C6C-7E61FD0EC909}" presName="parentShp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63D584-BABA-4F8E-BBA6-3AF7CF88A3FA}" type="pres">
      <dgm:prSet presAssocID="{F334F82A-CB9B-4264-8C6C-7E61FD0EC909}" presName="childShp" presStyleLbl="b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3CA453-DF30-4610-B283-197CCF9C184E}" type="pres">
      <dgm:prSet presAssocID="{899F29E5-4FE1-4444-933B-5691380F6107}" presName="spacing" presStyleCnt="0"/>
      <dgm:spPr/>
    </dgm:pt>
    <dgm:pt modelId="{FF420861-3777-40A9-AF0E-D81F865808A4}" type="pres">
      <dgm:prSet presAssocID="{ECD64499-8D35-435D-A00D-75B7AFDDCE5A}" presName="linNode" presStyleCnt="0"/>
      <dgm:spPr/>
    </dgm:pt>
    <dgm:pt modelId="{90C30AEC-03E7-4257-AB1B-BC4472927BF9}" type="pres">
      <dgm:prSet presAssocID="{ECD64499-8D35-435D-A00D-75B7AFDDCE5A}" presName="parentShp" presStyleLbl="node1" presStyleIdx="2" presStyleCnt="8" custLinFactNeighborX="-2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869333-48C4-4AB0-B7E3-4742CB85F52A}" type="pres">
      <dgm:prSet presAssocID="{ECD64499-8D35-435D-A00D-75B7AFDDCE5A}" presName="childShp" presStyleLbl="b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8D3DFB-9184-498D-A211-E3BDB87962C2}" type="pres">
      <dgm:prSet presAssocID="{F6629C1D-541B-4685-AE0A-67DEC573859B}" presName="spacing" presStyleCnt="0"/>
      <dgm:spPr/>
    </dgm:pt>
    <dgm:pt modelId="{2012343E-67A7-46D6-BB23-A69230D63456}" type="pres">
      <dgm:prSet presAssocID="{C8C56E25-C164-4FA6-898F-327A07C4A188}" presName="linNode" presStyleCnt="0"/>
      <dgm:spPr/>
    </dgm:pt>
    <dgm:pt modelId="{AB5025CA-295E-4EB3-9806-71487A50B995}" type="pres">
      <dgm:prSet presAssocID="{C8C56E25-C164-4FA6-898F-327A07C4A188}" presName="parentShp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472873-829E-41FD-A7D5-17FA07848E31}" type="pres">
      <dgm:prSet presAssocID="{C8C56E25-C164-4FA6-898F-327A07C4A188}" presName="childShp" presStyleLbl="b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5BB112-D608-4414-9757-E56918246E1D}" type="pres">
      <dgm:prSet presAssocID="{28E3ABB6-BB8E-4B82-9E7B-280477B9113C}" presName="spacing" presStyleCnt="0"/>
      <dgm:spPr/>
    </dgm:pt>
    <dgm:pt modelId="{BC98B523-C6B5-4FBF-AF7C-7990703796BE}" type="pres">
      <dgm:prSet presAssocID="{AEA58475-1A47-4435-B1BB-EB6625C09F41}" presName="linNode" presStyleCnt="0"/>
      <dgm:spPr/>
    </dgm:pt>
    <dgm:pt modelId="{CE6E918D-8B33-413D-9D79-268C242B152B}" type="pres">
      <dgm:prSet presAssocID="{AEA58475-1A47-4435-B1BB-EB6625C09F41}" presName="parentShp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1819F5-5984-46AF-B191-E8A05E7DBC5D}" type="pres">
      <dgm:prSet presAssocID="{AEA58475-1A47-4435-B1BB-EB6625C09F41}" presName="childShp" presStyleLbl="b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323668-5B33-4B6A-BCD4-BE2B531DEDE2}" type="pres">
      <dgm:prSet presAssocID="{E3F0EB97-D9DC-4315-B04F-8C7B7773CE46}" presName="spacing" presStyleCnt="0"/>
      <dgm:spPr/>
    </dgm:pt>
    <dgm:pt modelId="{3D93F3D7-C49F-4CB3-A119-F133CFC11997}" type="pres">
      <dgm:prSet presAssocID="{96CF34CA-20F1-419B-B575-5CC6A26C20B7}" presName="linNode" presStyleCnt="0"/>
      <dgm:spPr/>
    </dgm:pt>
    <dgm:pt modelId="{F59AC8FB-7D69-4790-AA08-DEA24CFB0CE1}" type="pres">
      <dgm:prSet presAssocID="{96CF34CA-20F1-419B-B575-5CC6A26C20B7}" presName="parentShp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F644B3-0CDD-45C2-8B6F-588EE63BCFE2}" type="pres">
      <dgm:prSet presAssocID="{96CF34CA-20F1-419B-B575-5CC6A26C20B7}" presName="childShp" presStyleLbl="b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851174-DA1E-4DDD-92D8-AD0F5625C0D0}" type="pres">
      <dgm:prSet presAssocID="{E190F2DC-528D-4040-9EDA-2AFA5D3D78DF}" presName="spacing" presStyleCnt="0"/>
      <dgm:spPr/>
    </dgm:pt>
    <dgm:pt modelId="{951AC336-2BC6-4B23-A9D7-1CAE1E126CAA}" type="pres">
      <dgm:prSet presAssocID="{8C227B51-DEAA-4FB8-92EA-E1E98C2F02FF}" presName="linNode" presStyleCnt="0"/>
      <dgm:spPr/>
    </dgm:pt>
    <dgm:pt modelId="{2EA7A070-600C-4563-8AD6-D05F56D415C4}" type="pres">
      <dgm:prSet presAssocID="{8C227B51-DEAA-4FB8-92EA-E1E98C2F02FF}" presName="parentShp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326121-67F1-47E5-B682-19A7C9A1CF50}" type="pres">
      <dgm:prSet presAssocID="{8C227B51-DEAA-4FB8-92EA-E1E98C2F02FF}" presName="childShp" presStyleLbl="b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F9A6D2-BAED-425A-BB13-64DAB4130BC3}" type="pres">
      <dgm:prSet presAssocID="{EC927494-9B11-4FB1-974A-DE737C10CF29}" presName="spacing" presStyleCnt="0"/>
      <dgm:spPr/>
    </dgm:pt>
    <dgm:pt modelId="{405FD14F-34E9-435E-B05B-ABCC36DF0481}" type="pres">
      <dgm:prSet presAssocID="{BBCD34B8-8642-470F-BE00-6EDA630B1486}" presName="linNode" presStyleCnt="0"/>
      <dgm:spPr/>
    </dgm:pt>
    <dgm:pt modelId="{F25FE17C-778C-4BC0-99AB-8226E6270746}" type="pres">
      <dgm:prSet presAssocID="{BBCD34B8-8642-470F-BE00-6EDA630B1486}" presName="parentShp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526B76-17D4-4B27-BC1E-EB6FFE8C9E14}" type="pres">
      <dgm:prSet presAssocID="{BBCD34B8-8642-470F-BE00-6EDA630B1486}" presName="childShp" presStyleLbl="b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32E93B-DBB4-4C6B-AD0D-D14CA134ECC6}" srcId="{AEA58475-1A47-4435-B1BB-EB6625C09F41}" destId="{126E594F-5195-473D-A396-F604EC6AEC35}" srcOrd="0" destOrd="0" parTransId="{CBB090B1-F3CB-4998-B34C-B9D58B90CD4D}" sibTransId="{8BF14B1B-745B-4A39-92BC-B3DAB5644175}"/>
    <dgm:cxn modelId="{0526FD71-58F6-4F5E-B0E0-B79BD76307DE}" srcId="{BBCD34B8-8642-470F-BE00-6EDA630B1486}" destId="{D2361B58-EF8E-4F62-B04A-6FA921D6ACFF}" srcOrd="0" destOrd="0" parTransId="{419993F4-FFE2-4197-97A4-5C73AD6D6EAD}" sibTransId="{E5248261-159E-42E6-BB37-DD73CB7BCE3C}"/>
    <dgm:cxn modelId="{DCFD6EC2-8196-43CE-8131-2793A3895C06}" srcId="{C33D94EF-DB70-47D5-A8BE-A8F7D513AF9D}" destId="{F334F82A-CB9B-4264-8C6C-7E61FD0EC909}" srcOrd="1" destOrd="0" parTransId="{5FF65202-EC0C-4EE1-A231-C95F26D6B5BF}" sibTransId="{899F29E5-4FE1-4444-933B-5691380F6107}"/>
    <dgm:cxn modelId="{67FFA6AC-1756-4597-A4C7-0ACB392EE965}" srcId="{C33D94EF-DB70-47D5-A8BE-A8F7D513AF9D}" destId="{AEA58475-1A47-4435-B1BB-EB6625C09F41}" srcOrd="4" destOrd="0" parTransId="{24FC1B0B-A207-4D27-BEB5-CA7612FA904D}" sibTransId="{E3F0EB97-D9DC-4315-B04F-8C7B7773CE46}"/>
    <dgm:cxn modelId="{6B6F6D80-CBF3-4065-9ED6-E3AE3287C90D}" srcId="{F469A23F-6F2F-492E-AB0A-1CC8E0085D16}" destId="{0E7D0786-FEC5-4DDE-A0DD-1823941F58D1}" srcOrd="0" destOrd="0" parTransId="{708DD783-7BF5-429D-8B9A-4B8A4AE36183}" sibTransId="{B3ADAEEE-8FF9-4A65-8280-4610A8493A42}"/>
    <dgm:cxn modelId="{25369A46-B43C-4BEC-B088-341473A56D99}" type="presOf" srcId="{2210C02B-57CA-4A96-8157-44A7494089D0}" destId="{2363D584-BABA-4F8E-BBA6-3AF7CF88A3FA}" srcOrd="0" destOrd="0" presId="urn:microsoft.com/office/officeart/2005/8/layout/vList6"/>
    <dgm:cxn modelId="{C9AC7D88-5864-4D21-B208-8FF082BE4CC7}" srcId="{C33D94EF-DB70-47D5-A8BE-A8F7D513AF9D}" destId="{BBCD34B8-8642-470F-BE00-6EDA630B1486}" srcOrd="7" destOrd="0" parTransId="{B93FEC0C-2637-490F-AA15-3DB1827BA9BD}" sibTransId="{713C8046-80A6-4FFD-9285-FFF092452511}"/>
    <dgm:cxn modelId="{9D92DFFC-BA50-4AAA-9F6B-4313E41EEA6C}" type="presOf" srcId="{C8C56E25-C164-4FA6-898F-327A07C4A188}" destId="{AB5025CA-295E-4EB3-9806-71487A50B995}" srcOrd="0" destOrd="0" presId="urn:microsoft.com/office/officeart/2005/8/layout/vList6"/>
    <dgm:cxn modelId="{E09B1350-5361-412A-9414-5F4CC153E643}" type="presOf" srcId="{126E594F-5195-473D-A396-F604EC6AEC35}" destId="{6F1819F5-5984-46AF-B191-E8A05E7DBC5D}" srcOrd="0" destOrd="0" presId="urn:microsoft.com/office/officeart/2005/8/layout/vList6"/>
    <dgm:cxn modelId="{08D82D89-776C-40C7-A589-948F370B1EC5}" srcId="{8C227B51-DEAA-4FB8-92EA-E1E98C2F02FF}" destId="{69E59616-7D3B-4E47-A81F-2DA0358A52AA}" srcOrd="0" destOrd="0" parTransId="{69C61165-CD04-40DB-BC84-2BD01076C6BE}" sibTransId="{BEDD1B52-31DF-4D20-B9D2-EBBDDB95F812}"/>
    <dgm:cxn modelId="{5CA5CDFE-FB14-4820-879D-EE2021DD474D}" type="presOf" srcId="{ECD64499-8D35-435D-A00D-75B7AFDDCE5A}" destId="{90C30AEC-03E7-4257-AB1B-BC4472927BF9}" srcOrd="0" destOrd="0" presId="urn:microsoft.com/office/officeart/2005/8/layout/vList6"/>
    <dgm:cxn modelId="{124E4EFE-8C94-45CF-BE11-B485B3AED554}" srcId="{C33D94EF-DB70-47D5-A8BE-A8F7D513AF9D}" destId="{ECD64499-8D35-435D-A00D-75B7AFDDCE5A}" srcOrd="2" destOrd="0" parTransId="{92BD8D64-7474-4D72-A201-B0F7E37B397B}" sibTransId="{F6629C1D-541B-4685-AE0A-67DEC573859B}"/>
    <dgm:cxn modelId="{C18799D7-6714-42FE-96F4-32B7545CE6ED}" type="presOf" srcId="{D2361B58-EF8E-4F62-B04A-6FA921D6ACFF}" destId="{8E526B76-17D4-4B27-BC1E-EB6FFE8C9E14}" srcOrd="0" destOrd="0" presId="urn:microsoft.com/office/officeart/2005/8/layout/vList6"/>
    <dgm:cxn modelId="{F0F8F08D-634A-492C-8719-30AB32676E22}" type="presOf" srcId="{BBCD34B8-8642-470F-BE00-6EDA630B1486}" destId="{F25FE17C-778C-4BC0-99AB-8226E6270746}" srcOrd="0" destOrd="0" presId="urn:microsoft.com/office/officeart/2005/8/layout/vList6"/>
    <dgm:cxn modelId="{2547851E-030B-4BA9-ABC8-5837EDB83A13}" type="presOf" srcId="{F469A23F-6F2F-492E-AB0A-1CC8E0085D16}" destId="{6D44C91E-EE2C-44C5-A007-F9E811783275}" srcOrd="0" destOrd="0" presId="urn:microsoft.com/office/officeart/2005/8/layout/vList6"/>
    <dgm:cxn modelId="{C5FAEC50-FCEC-46D9-9430-7E7CD067733A}" srcId="{C33D94EF-DB70-47D5-A8BE-A8F7D513AF9D}" destId="{96CF34CA-20F1-419B-B575-5CC6A26C20B7}" srcOrd="5" destOrd="0" parTransId="{314EA11B-7729-4094-A9AF-CE62EA8CDD33}" sibTransId="{E190F2DC-528D-4040-9EDA-2AFA5D3D78DF}"/>
    <dgm:cxn modelId="{ECC251F6-F423-40C2-BD6D-B4259AC153CE}" srcId="{C33D94EF-DB70-47D5-A8BE-A8F7D513AF9D}" destId="{C8C56E25-C164-4FA6-898F-327A07C4A188}" srcOrd="3" destOrd="0" parTransId="{A471C0B7-BD97-4BEA-95A1-126DE421F059}" sibTransId="{28E3ABB6-BB8E-4B82-9E7B-280477B9113C}"/>
    <dgm:cxn modelId="{9259BB76-15D0-4CFC-A781-C2C4D47CAC4F}" srcId="{F334F82A-CB9B-4264-8C6C-7E61FD0EC909}" destId="{2210C02B-57CA-4A96-8157-44A7494089D0}" srcOrd="0" destOrd="0" parTransId="{E88B39CB-2BF2-4DA1-B1E1-7395A2A31D22}" sibTransId="{0BDA484C-C3E8-445A-B6FD-EFA385ABEFEA}"/>
    <dgm:cxn modelId="{EF24B092-49D0-4965-BC9F-A910CE231EE6}" srcId="{96CF34CA-20F1-419B-B575-5CC6A26C20B7}" destId="{F0109601-ADE4-4FE7-8C43-B039F44504AE}" srcOrd="0" destOrd="0" parTransId="{3D9B66EC-6050-478F-BF51-5B1C70FE3C6A}" sibTransId="{A6D78356-2DC7-445C-A60E-23F1EC967728}"/>
    <dgm:cxn modelId="{FCA5517C-F031-4E4E-A802-19923E55ECBD}" type="presOf" srcId="{69E59616-7D3B-4E47-A81F-2DA0358A52AA}" destId="{2A326121-67F1-47E5-B682-19A7C9A1CF50}" srcOrd="0" destOrd="0" presId="urn:microsoft.com/office/officeart/2005/8/layout/vList6"/>
    <dgm:cxn modelId="{C602498D-7ABA-4168-BD8B-E7DC9D69E5B4}" type="presOf" srcId="{F334F82A-CB9B-4264-8C6C-7E61FD0EC909}" destId="{4B25EA90-CA18-485E-BD0B-78F1FD5BEF66}" srcOrd="0" destOrd="0" presId="urn:microsoft.com/office/officeart/2005/8/layout/vList6"/>
    <dgm:cxn modelId="{215C1CF8-591F-4D2F-BF6F-8C93DA50B4F5}" type="presOf" srcId="{8C227B51-DEAA-4FB8-92EA-E1E98C2F02FF}" destId="{2EA7A070-600C-4563-8AD6-D05F56D415C4}" srcOrd="0" destOrd="0" presId="urn:microsoft.com/office/officeart/2005/8/layout/vList6"/>
    <dgm:cxn modelId="{FA933112-A114-4142-B9E9-3789F17D63CE}" type="presOf" srcId="{C33D94EF-DB70-47D5-A8BE-A8F7D513AF9D}" destId="{E378817E-57AF-4AD4-9C14-E5936EC63FB6}" srcOrd="0" destOrd="0" presId="urn:microsoft.com/office/officeart/2005/8/layout/vList6"/>
    <dgm:cxn modelId="{A70435FA-3E97-49BE-BDB3-E6F38AA88C25}" srcId="{C33D94EF-DB70-47D5-A8BE-A8F7D513AF9D}" destId="{8C227B51-DEAA-4FB8-92EA-E1E98C2F02FF}" srcOrd="6" destOrd="0" parTransId="{5738A2F0-9116-4A1B-A10C-1E3B7C9D1380}" sibTransId="{EC927494-9B11-4FB1-974A-DE737C10CF29}"/>
    <dgm:cxn modelId="{3E09AD43-D20E-45A9-86D4-8B43B7498A81}" srcId="{ECD64499-8D35-435D-A00D-75B7AFDDCE5A}" destId="{E60E8C48-953C-4C07-AC3D-CECB62FF745F}" srcOrd="0" destOrd="0" parTransId="{3DB19B53-C0C3-40A3-985B-D9890FBB0AC8}" sibTransId="{C715CE7A-0B91-48BF-9DF2-3053800E7860}"/>
    <dgm:cxn modelId="{F9BB8477-D1FC-4C4A-ACF7-4F0B08C1189F}" type="presOf" srcId="{E60E8C48-953C-4C07-AC3D-CECB62FF745F}" destId="{C6869333-48C4-4AB0-B7E3-4742CB85F52A}" srcOrd="0" destOrd="0" presId="urn:microsoft.com/office/officeart/2005/8/layout/vList6"/>
    <dgm:cxn modelId="{51E11BB9-7700-4E9C-94AB-3C204F179152}" type="presOf" srcId="{F0109601-ADE4-4FE7-8C43-B039F44504AE}" destId="{5AF644B3-0CDD-45C2-8B6F-588EE63BCFE2}" srcOrd="0" destOrd="0" presId="urn:microsoft.com/office/officeart/2005/8/layout/vList6"/>
    <dgm:cxn modelId="{888F7470-E42B-4B2B-B10A-057BE7816463}" type="presOf" srcId="{AEA58475-1A47-4435-B1BB-EB6625C09F41}" destId="{CE6E918D-8B33-413D-9D79-268C242B152B}" srcOrd="0" destOrd="0" presId="urn:microsoft.com/office/officeart/2005/8/layout/vList6"/>
    <dgm:cxn modelId="{ADFA9822-3504-4029-83F7-F13FE625DB4F}" srcId="{C33D94EF-DB70-47D5-A8BE-A8F7D513AF9D}" destId="{F469A23F-6F2F-492E-AB0A-1CC8E0085D16}" srcOrd="0" destOrd="0" parTransId="{82CC1C3F-0F6D-4BFF-ADA2-72ED62B50D2E}" sibTransId="{F7D4730E-E1C1-4B4A-B96A-4845DCD3251F}"/>
    <dgm:cxn modelId="{CC7C8251-E737-4BF3-8700-04D43C12F897}" srcId="{C8C56E25-C164-4FA6-898F-327A07C4A188}" destId="{6259684B-C207-43DD-9B53-A7903F11AA57}" srcOrd="0" destOrd="0" parTransId="{D13A0217-8A3C-4172-B7AF-7B1E12A79158}" sibTransId="{6BF27735-A944-4B9C-9255-DD4D3CD889F1}"/>
    <dgm:cxn modelId="{D77EFF93-6148-4F76-A710-2BAC0615A0C6}" type="presOf" srcId="{6259684B-C207-43DD-9B53-A7903F11AA57}" destId="{9D472873-829E-41FD-A7D5-17FA07848E31}" srcOrd="0" destOrd="0" presId="urn:microsoft.com/office/officeart/2005/8/layout/vList6"/>
    <dgm:cxn modelId="{36684C4B-52B2-4074-B9C4-4018C9D4B2D6}" type="presOf" srcId="{0E7D0786-FEC5-4DDE-A0DD-1823941F58D1}" destId="{2CE295D0-83A6-40A3-BA35-4E525595EE89}" srcOrd="0" destOrd="0" presId="urn:microsoft.com/office/officeart/2005/8/layout/vList6"/>
    <dgm:cxn modelId="{91445B54-7CE2-44DB-8969-B6705A605A32}" type="presOf" srcId="{96CF34CA-20F1-419B-B575-5CC6A26C20B7}" destId="{F59AC8FB-7D69-4790-AA08-DEA24CFB0CE1}" srcOrd="0" destOrd="0" presId="urn:microsoft.com/office/officeart/2005/8/layout/vList6"/>
    <dgm:cxn modelId="{DF230DB5-AFC2-4334-82D3-D443F68A76B4}" type="presParOf" srcId="{E378817E-57AF-4AD4-9C14-E5936EC63FB6}" destId="{D79B6346-8F97-4535-B5C8-45FC96D658F8}" srcOrd="0" destOrd="0" presId="urn:microsoft.com/office/officeart/2005/8/layout/vList6"/>
    <dgm:cxn modelId="{8C407E31-C19D-435D-AF4E-6F836E1886B9}" type="presParOf" srcId="{D79B6346-8F97-4535-B5C8-45FC96D658F8}" destId="{6D44C91E-EE2C-44C5-A007-F9E811783275}" srcOrd="0" destOrd="0" presId="urn:microsoft.com/office/officeart/2005/8/layout/vList6"/>
    <dgm:cxn modelId="{AACEA4CB-7668-4B44-9591-7FBD7BCF0594}" type="presParOf" srcId="{D79B6346-8F97-4535-B5C8-45FC96D658F8}" destId="{2CE295D0-83A6-40A3-BA35-4E525595EE89}" srcOrd="1" destOrd="0" presId="urn:microsoft.com/office/officeart/2005/8/layout/vList6"/>
    <dgm:cxn modelId="{B070074A-F88F-45F7-AEE9-8A071806DD67}" type="presParOf" srcId="{E378817E-57AF-4AD4-9C14-E5936EC63FB6}" destId="{82A750FC-D8CC-495C-8A5F-38DC8774785D}" srcOrd="1" destOrd="0" presId="urn:microsoft.com/office/officeart/2005/8/layout/vList6"/>
    <dgm:cxn modelId="{E9ED88CB-8AFA-480D-89E0-7770EB6082D9}" type="presParOf" srcId="{E378817E-57AF-4AD4-9C14-E5936EC63FB6}" destId="{DF4E606E-F20E-4092-94DF-BD31832436F1}" srcOrd="2" destOrd="0" presId="urn:microsoft.com/office/officeart/2005/8/layout/vList6"/>
    <dgm:cxn modelId="{3B7E53A8-9CAD-4E34-A4E3-8C6EB09A91F8}" type="presParOf" srcId="{DF4E606E-F20E-4092-94DF-BD31832436F1}" destId="{4B25EA90-CA18-485E-BD0B-78F1FD5BEF66}" srcOrd="0" destOrd="0" presId="urn:microsoft.com/office/officeart/2005/8/layout/vList6"/>
    <dgm:cxn modelId="{9AB98613-C311-46C0-9DA8-1E298BA464B7}" type="presParOf" srcId="{DF4E606E-F20E-4092-94DF-BD31832436F1}" destId="{2363D584-BABA-4F8E-BBA6-3AF7CF88A3FA}" srcOrd="1" destOrd="0" presId="urn:microsoft.com/office/officeart/2005/8/layout/vList6"/>
    <dgm:cxn modelId="{52612713-4845-4E45-AA68-DEE8106B47E4}" type="presParOf" srcId="{E378817E-57AF-4AD4-9C14-E5936EC63FB6}" destId="{173CA453-DF30-4610-B283-197CCF9C184E}" srcOrd="3" destOrd="0" presId="urn:microsoft.com/office/officeart/2005/8/layout/vList6"/>
    <dgm:cxn modelId="{43930011-C9AB-4F13-9E05-29ED0CEA8FA3}" type="presParOf" srcId="{E378817E-57AF-4AD4-9C14-E5936EC63FB6}" destId="{FF420861-3777-40A9-AF0E-D81F865808A4}" srcOrd="4" destOrd="0" presId="urn:microsoft.com/office/officeart/2005/8/layout/vList6"/>
    <dgm:cxn modelId="{B3BB3163-66C4-493B-A1DF-A93545EFD27C}" type="presParOf" srcId="{FF420861-3777-40A9-AF0E-D81F865808A4}" destId="{90C30AEC-03E7-4257-AB1B-BC4472927BF9}" srcOrd="0" destOrd="0" presId="urn:microsoft.com/office/officeart/2005/8/layout/vList6"/>
    <dgm:cxn modelId="{BEA88010-F6DA-4A35-A328-FD18D1838618}" type="presParOf" srcId="{FF420861-3777-40A9-AF0E-D81F865808A4}" destId="{C6869333-48C4-4AB0-B7E3-4742CB85F52A}" srcOrd="1" destOrd="0" presId="urn:microsoft.com/office/officeart/2005/8/layout/vList6"/>
    <dgm:cxn modelId="{16B40280-064F-42E2-83D3-7BDD6C0B6AA8}" type="presParOf" srcId="{E378817E-57AF-4AD4-9C14-E5936EC63FB6}" destId="{178D3DFB-9184-498D-A211-E3BDB87962C2}" srcOrd="5" destOrd="0" presId="urn:microsoft.com/office/officeart/2005/8/layout/vList6"/>
    <dgm:cxn modelId="{F9ED6031-BEA1-44FC-99F0-1E39A8DF0BFB}" type="presParOf" srcId="{E378817E-57AF-4AD4-9C14-E5936EC63FB6}" destId="{2012343E-67A7-46D6-BB23-A69230D63456}" srcOrd="6" destOrd="0" presId="urn:microsoft.com/office/officeart/2005/8/layout/vList6"/>
    <dgm:cxn modelId="{604FEACF-756E-47A8-A44F-9A52834FC8AC}" type="presParOf" srcId="{2012343E-67A7-46D6-BB23-A69230D63456}" destId="{AB5025CA-295E-4EB3-9806-71487A50B995}" srcOrd="0" destOrd="0" presId="urn:microsoft.com/office/officeart/2005/8/layout/vList6"/>
    <dgm:cxn modelId="{60530964-456C-4B29-8B60-CC36D9BA059C}" type="presParOf" srcId="{2012343E-67A7-46D6-BB23-A69230D63456}" destId="{9D472873-829E-41FD-A7D5-17FA07848E31}" srcOrd="1" destOrd="0" presId="urn:microsoft.com/office/officeart/2005/8/layout/vList6"/>
    <dgm:cxn modelId="{744B47B6-A463-433B-849E-52AFE955FF45}" type="presParOf" srcId="{E378817E-57AF-4AD4-9C14-E5936EC63FB6}" destId="{D45BB112-D608-4414-9757-E56918246E1D}" srcOrd="7" destOrd="0" presId="urn:microsoft.com/office/officeart/2005/8/layout/vList6"/>
    <dgm:cxn modelId="{93051601-E181-41A9-8D39-931A7E7D98ED}" type="presParOf" srcId="{E378817E-57AF-4AD4-9C14-E5936EC63FB6}" destId="{BC98B523-C6B5-4FBF-AF7C-7990703796BE}" srcOrd="8" destOrd="0" presId="urn:microsoft.com/office/officeart/2005/8/layout/vList6"/>
    <dgm:cxn modelId="{B420E0AB-76FE-4D56-9CE1-0BE800D273AD}" type="presParOf" srcId="{BC98B523-C6B5-4FBF-AF7C-7990703796BE}" destId="{CE6E918D-8B33-413D-9D79-268C242B152B}" srcOrd="0" destOrd="0" presId="urn:microsoft.com/office/officeart/2005/8/layout/vList6"/>
    <dgm:cxn modelId="{90A444B6-2082-428C-803A-7D6F92ED4940}" type="presParOf" srcId="{BC98B523-C6B5-4FBF-AF7C-7990703796BE}" destId="{6F1819F5-5984-46AF-B191-E8A05E7DBC5D}" srcOrd="1" destOrd="0" presId="urn:microsoft.com/office/officeart/2005/8/layout/vList6"/>
    <dgm:cxn modelId="{53CC2575-EB16-447A-A3DB-EA50B03151C6}" type="presParOf" srcId="{E378817E-57AF-4AD4-9C14-E5936EC63FB6}" destId="{02323668-5B33-4B6A-BCD4-BE2B531DEDE2}" srcOrd="9" destOrd="0" presId="urn:microsoft.com/office/officeart/2005/8/layout/vList6"/>
    <dgm:cxn modelId="{7338ACE0-005D-4E58-8DA4-27A50ED66A2F}" type="presParOf" srcId="{E378817E-57AF-4AD4-9C14-E5936EC63FB6}" destId="{3D93F3D7-C49F-4CB3-A119-F133CFC11997}" srcOrd="10" destOrd="0" presId="urn:microsoft.com/office/officeart/2005/8/layout/vList6"/>
    <dgm:cxn modelId="{910C8540-F1FE-4370-BDA9-1C258E832AC7}" type="presParOf" srcId="{3D93F3D7-C49F-4CB3-A119-F133CFC11997}" destId="{F59AC8FB-7D69-4790-AA08-DEA24CFB0CE1}" srcOrd="0" destOrd="0" presId="urn:microsoft.com/office/officeart/2005/8/layout/vList6"/>
    <dgm:cxn modelId="{524AF703-80A8-40A4-AE20-17A9E5812F43}" type="presParOf" srcId="{3D93F3D7-C49F-4CB3-A119-F133CFC11997}" destId="{5AF644B3-0CDD-45C2-8B6F-588EE63BCFE2}" srcOrd="1" destOrd="0" presId="urn:microsoft.com/office/officeart/2005/8/layout/vList6"/>
    <dgm:cxn modelId="{CD8B9E4B-7148-450B-99F2-0BF6A7169231}" type="presParOf" srcId="{E378817E-57AF-4AD4-9C14-E5936EC63FB6}" destId="{B9851174-DA1E-4DDD-92D8-AD0F5625C0D0}" srcOrd="11" destOrd="0" presId="urn:microsoft.com/office/officeart/2005/8/layout/vList6"/>
    <dgm:cxn modelId="{CE7C7413-6D4C-4F7A-8E0A-36DB99999DBC}" type="presParOf" srcId="{E378817E-57AF-4AD4-9C14-E5936EC63FB6}" destId="{951AC336-2BC6-4B23-A9D7-1CAE1E126CAA}" srcOrd="12" destOrd="0" presId="urn:microsoft.com/office/officeart/2005/8/layout/vList6"/>
    <dgm:cxn modelId="{5492848F-642E-4402-988B-14DDE0AFA63C}" type="presParOf" srcId="{951AC336-2BC6-4B23-A9D7-1CAE1E126CAA}" destId="{2EA7A070-600C-4563-8AD6-D05F56D415C4}" srcOrd="0" destOrd="0" presId="urn:microsoft.com/office/officeart/2005/8/layout/vList6"/>
    <dgm:cxn modelId="{F5E669A1-89FE-4EBD-897B-85636C4A183B}" type="presParOf" srcId="{951AC336-2BC6-4B23-A9D7-1CAE1E126CAA}" destId="{2A326121-67F1-47E5-B682-19A7C9A1CF50}" srcOrd="1" destOrd="0" presId="urn:microsoft.com/office/officeart/2005/8/layout/vList6"/>
    <dgm:cxn modelId="{3BDB4AFA-6689-4E3A-BC5A-FC716D0503DC}" type="presParOf" srcId="{E378817E-57AF-4AD4-9C14-E5936EC63FB6}" destId="{3CF9A6D2-BAED-425A-BB13-64DAB4130BC3}" srcOrd="13" destOrd="0" presId="urn:microsoft.com/office/officeart/2005/8/layout/vList6"/>
    <dgm:cxn modelId="{E4ADF20B-61E7-4A78-9FDE-D02C653B94F0}" type="presParOf" srcId="{E378817E-57AF-4AD4-9C14-E5936EC63FB6}" destId="{405FD14F-34E9-435E-B05B-ABCC36DF0481}" srcOrd="14" destOrd="0" presId="urn:microsoft.com/office/officeart/2005/8/layout/vList6"/>
    <dgm:cxn modelId="{8000BCF8-9B57-4ECA-AAE9-6E410522679D}" type="presParOf" srcId="{405FD14F-34E9-435E-B05B-ABCC36DF0481}" destId="{F25FE17C-778C-4BC0-99AB-8226E6270746}" srcOrd="0" destOrd="0" presId="urn:microsoft.com/office/officeart/2005/8/layout/vList6"/>
    <dgm:cxn modelId="{03CC9065-2D69-423D-94C5-2E5EA02550A5}" type="presParOf" srcId="{405FD14F-34E9-435E-B05B-ABCC36DF0481}" destId="{8E526B76-17D4-4B27-BC1E-EB6FFE8C9E1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33D94EF-DB70-47D5-A8BE-A8F7D513AF9D}" type="doc">
      <dgm:prSet loTypeId="urn:microsoft.com/office/officeart/2005/8/layout/vList6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F469A23F-6F2F-492E-AB0A-1CC8E0085D16}">
      <dgm:prSet phldrT="[Текст]"/>
      <dgm:spPr/>
      <dgm:t>
        <a:bodyPr/>
        <a:lstStyle/>
        <a:p>
          <a:r>
            <a:rPr lang="ru-RU" dirty="0" smtClean="0"/>
            <a:t>Выбери</a:t>
          </a:r>
          <a:endParaRPr lang="ru-RU" dirty="0"/>
        </a:p>
      </dgm:t>
    </dgm:pt>
    <dgm:pt modelId="{82CC1C3F-0F6D-4BFF-ADA2-72ED62B50D2E}" type="parTrans" cxnId="{ADFA9822-3504-4029-83F7-F13FE625DB4F}">
      <dgm:prSet/>
      <dgm:spPr/>
      <dgm:t>
        <a:bodyPr/>
        <a:lstStyle/>
        <a:p>
          <a:endParaRPr lang="ru-RU"/>
        </a:p>
      </dgm:t>
    </dgm:pt>
    <dgm:pt modelId="{F7D4730E-E1C1-4B4A-B96A-4845DCD3251F}" type="sibTrans" cxnId="{ADFA9822-3504-4029-83F7-F13FE625DB4F}">
      <dgm:prSet/>
      <dgm:spPr/>
      <dgm:t>
        <a:bodyPr/>
        <a:lstStyle/>
        <a:p>
          <a:endParaRPr lang="ru-RU"/>
        </a:p>
      </dgm:t>
    </dgm:pt>
    <dgm:pt modelId="{0E7D0786-FEC5-4DDE-A0DD-1823941F58D1}">
      <dgm:prSet phldrT="[Текст]" custT="1"/>
      <dgm:spPr/>
      <dgm:t>
        <a:bodyPr/>
        <a:lstStyle/>
        <a:p>
          <a:pPr algn="ctr">
            <a:lnSpc>
              <a:spcPts val="1760"/>
            </a:lnSpc>
          </a:pPr>
          <a:r>
            <a:rPr lang="ru-RU" sz="1800" b="1" dirty="0" smtClean="0"/>
            <a:t>правильный почтовый адрес</a:t>
          </a:r>
          <a:endParaRPr lang="ru-RU" sz="1800" b="1" dirty="0"/>
        </a:p>
      </dgm:t>
    </dgm:pt>
    <dgm:pt modelId="{708DD783-7BF5-429D-8B9A-4B8A4AE36183}" type="parTrans" cxnId="{6B6F6D80-CBF3-4065-9ED6-E3AE3287C90D}">
      <dgm:prSet/>
      <dgm:spPr/>
      <dgm:t>
        <a:bodyPr/>
        <a:lstStyle/>
        <a:p>
          <a:endParaRPr lang="ru-RU"/>
        </a:p>
      </dgm:t>
    </dgm:pt>
    <dgm:pt modelId="{B3ADAEEE-8FF9-4A65-8280-4610A8493A42}" type="sibTrans" cxnId="{6B6F6D80-CBF3-4065-9ED6-E3AE3287C90D}">
      <dgm:prSet/>
      <dgm:spPr/>
      <dgm:t>
        <a:bodyPr/>
        <a:lstStyle/>
        <a:p>
          <a:endParaRPr lang="ru-RU"/>
        </a:p>
      </dgm:t>
    </dgm:pt>
    <dgm:pt modelId="{BBCD34B8-8642-470F-BE00-6EDA630B1486}">
      <dgm:prSet phldrT="[Текст]"/>
      <dgm:spPr/>
      <dgm:t>
        <a:bodyPr/>
        <a:lstStyle/>
        <a:p>
          <a:r>
            <a:rPr lang="ru-RU" dirty="0" smtClean="0"/>
            <a:t>Выходи</a:t>
          </a:r>
          <a:endParaRPr lang="ru-RU" dirty="0"/>
        </a:p>
      </dgm:t>
    </dgm:pt>
    <dgm:pt modelId="{B93FEC0C-2637-490F-AA15-3DB1827BA9BD}" type="parTrans" cxnId="{C9AC7D88-5864-4D21-B208-8FF082BE4CC7}">
      <dgm:prSet/>
      <dgm:spPr/>
      <dgm:t>
        <a:bodyPr/>
        <a:lstStyle/>
        <a:p>
          <a:endParaRPr lang="ru-RU"/>
        </a:p>
      </dgm:t>
    </dgm:pt>
    <dgm:pt modelId="{713C8046-80A6-4FFD-9285-FFF092452511}" type="sibTrans" cxnId="{C9AC7D88-5864-4D21-B208-8FF082BE4CC7}">
      <dgm:prSet/>
      <dgm:spPr/>
      <dgm:t>
        <a:bodyPr/>
        <a:lstStyle/>
        <a:p>
          <a:endParaRPr lang="ru-RU"/>
        </a:p>
      </dgm:t>
    </dgm:pt>
    <dgm:pt modelId="{D2361B58-EF8E-4F62-B04A-6FA921D6ACFF}">
      <dgm:prSet phldrT="[Текст]" custT="1"/>
      <dgm:spPr/>
      <dgm:t>
        <a:bodyPr/>
        <a:lstStyle/>
        <a:p>
          <a:r>
            <a:rPr lang="ru-RU" sz="1800" b="1" dirty="0" smtClean="0"/>
            <a:t>из почты</a:t>
          </a:r>
          <a:endParaRPr lang="ru-RU" sz="1800" b="1" dirty="0"/>
        </a:p>
      </dgm:t>
    </dgm:pt>
    <dgm:pt modelId="{419993F4-FFE2-4197-97A4-5C73AD6D6EAD}" type="parTrans" cxnId="{0526FD71-58F6-4F5E-B0E0-B79BD76307DE}">
      <dgm:prSet/>
      <dgm:spPr/>
      <dgm:t>
        <a:bodyPr/>
        <a:lstStyle/>
        <a:p>
          <a:endParaRPr lang="ru-RU"/>
        </a:p>
      </dgm:t>
    </dgm:pt>
    <dgm:pt modelId="{E5248261-159E-42E6-BB37-DD73CB7BCE3C}" type="sibTrans" cxnId="{0526FD71-58F6-4F5E-B0E0-B79BD76307DE}">
      <dgm:prSet/>
      <dgm:spPr/>
      <dgm:t>
        <a:bodyPr/>
        <a:lstStyle/>
        <a:p>
          <a:endParaRPr lang="ru-RU"/>
        </a:p>
      </dgm:t>
    </dgm:pt>
    <dgm:pt modelId="{8C227B51-DEAA-4FB8-92EA-E1E98C2F02FF}">
      <dgm:prSet/>
      <dgm:spPr/>
      <dgm:t>
        <a:bodyPr/>
        <a:lstStyle/>
        <a:p>
          <a:r>
            <a:rPr lang="ru-RU" dirty="0" smtClean="0"/>
            <a:t>Не открывай</a:t>
          </a:r>
          <a:endParaRPr lang="ru-RU" dirty="0"/>
        </a:p>
      </dgm:t>
    </dgm:pt>
    <dgm:pt modelId="{5738A2F0-9116-4A1B-A10C-1E3B7C9D1380}" type="parTrans" cxnId="{A70435FA-3E97-49BE-BDB3-E6F38AA88C25}">
      <dgm:prSet/>
      <dgm:spPr/>
      <dgm:t>
        <a:bodyPr/>
        <a:lstStyle/>
        <a:p>
          <a:endParaRPr lang="ru-RU"/>
        </a:p>
      </dgm:t>
    </dgm:pt>
    <dgm:pt modelId="{EC927494-9B11-4FB1-974A-DE737C10CF29}" type="sibTrans" cxnId="{A70435FA-3E97-49BE-BDB3-E6F38AA88C25}">
      <dgm:prSet/>
      <dgm:spPr/>
      <dgm:t>
        <a:bodyPr/>
        <a:lstStyle/>
        <a:p>
          <a:endParaRPr lang="ru-RU"/>
        </a:p>
      </dgm:t>
    </dgm:pt>
    <dgm:pt modelId="{96CF34CA-20F1-419B-B575-5CC6A26C20B7}">
      <dgm:prSet/>
      <dgm:spPr/>
      <dgm:t>
        <a:bodyPr/>
        <a:lstStyle/>
        <a:p>
          <a:r>
            <a:rPr lang="ru-RU" dirty="0" smtClean="0"/>
            <a:t>Заведи</a:t>
          </a:r>
          <a:endParaRPr lang="ru-RU" dirty="0"/>
        </a:p>
      </dgm:t>
    </dgm:pt>
    <dgm:pt modelId="{314EA11B-7729-4094-A9AF-CE62EA8CDD33}" type="parTrans" cxnId="{C5FAEC50-FCEC-46D9-9430-7E7CD067733A}">
      <dgm:prSet/>
      <dgm:spPr/>
      <dgm:t>
        <a:bodyPr/>
        <a:lstStyle/>
        <a:p>
          <a:endParaRPr lang="ru-RU"/>
        </a:p>
      </dgm:t>
    </dgm:pt>
    <dgm:pt modelId="{E190F2DC-528D-4040-9EDA-2AFA5D3D78DF}" type="sibTrans" cxnId="{C5FAEC50-FCEC-46D9-9430-7E7CD067733A}">
      <dgm:prSet/>
      <dgm:spPr/>
      <dgm:t>
        <a:bodyPr/>
        <a:lstStyle/>
        <a:p>
          <a:endParaRPr lang="ru-RU"/>
        </a:p>
      </dgm:t>
    </dgm:pt>
    <dgm:pt modelId="{AEA58475-1A47-4435-B1BB-EB6625C09F41}">
      <dgm:prSet/>
      <dgm:spPr/>
      <dgm:t>
        <a:bodyPr/>
        <a:lstStyle/>
        <a:p>
          <a:r>
            <a:rPr lang="ru-RU" dirty="0" smtClean="0"/>
            <a:t>Используй</a:t>
          </a:r>
          <a:endParaRPr lang="ru-RU" dirty="0"/>
        </a:p>
      </dgm:t>
    </dgm:pt>
    <dgm:pt modelId="{24FC1B0B-A207-4D27-BEB5-CA7612FA904D}" type="parTrans" cxnId="{67FFA6AC-1756-4597-A4C7-0ACB392EE965}">
      <dgm:prSet/>
      <dgm:spPr/>
      <dgm:t>
        <a:bodyPr/>
        <a:lstStyle/>
        <a:p>
          <a:endParaRPr lang="ru-RU"/>
        </a:p>
      </dgm:t>
    </dgm:pt>
    <dgm:pt modelId="{E3F0EB97-D9DC-4315-B04F-8C7B7773CE46}" type="sibTrans" cxnId="{67FFA6AC-1756-4597-A4C7-0ACB392EE965}">
      <dgm:prSet/>
      <dgm:spPr/>
      <dgm:t>
        <a:bodyPr/>
        <a:lstStyle/>
        <a:p>
          <a:endParaRPr lang="ru-RU"/>
        </a:p>
      </dgm:t>
    </dgm:pt>
    <dgm:pt modelId="{C8C56E25-C164-4FA6-898F-327A07C4A188}">
      <dgm:prSet/>
      <dgm:spPr/>
      <dgm:t>
        <a:bodyPr/>
        <a:lstStyle/>
        <a:p>
          <a:r>
            <a:rPr lang="ru-RU" dirty="0" smtClean="0"/>
            <a:t>Выбери</a:t>
          </a:r>
          <a:endParaRPr lang="ru-RU" dirty="0"/>
        </a:p>
      </dgm:t>
    </dgm:pt>
    <dgm:pt modelId="{A471C0B7-BD97-4BEA-95A1-126DE421F059}" type="parTrans" cxnId="{ECC251F6-F423-40C2-BD6D-B4259AC153CE}">
      <dgm:prSet/>
      <dgm:spPr/>
      <dgm:t>
        <a:bodyPr/>
        <a:lstStyle/>
        <a:p>
          <a:endParaRPr lang="ru-RU"/>
        </a:p>
      </dgm:t>
    </dgm:pt>
    <dgm:pt modelId="{28E3ABB6-BB8E-4B82-9E7B-280477B9113C}" type="sibTrans" cxnId="{ECC251F6-F423-40C2-BD6D-B4259AC153CE}">
      <dgm:prSet/>
      <dgm:spPr/>
      <dgm:t>
        <a:bodyPr/>
        <a:lstStyle/>
        <a:p>
          <a:endParaRPr lang="ru-RU"/>
        </a:p>
      </dgm:t>
    </dgm:pt>
    <dgm:pt modelId="{ECD64499-8D35-435D-A00D-75B7AFDDCE5A}">
      <dgm:prSet/>
      <dgm:spPr/>
      <dgm:t>
        <a:bodyPr/>
        <a:lstStyle/>
        <a:p>
          <a:r>
            <a:rPr lang="ru-RU" dirty="0" smtClean="0"/>
            <a:t>Используй</a:t>
          </a:r>
          <a:endParaRPr lang="ru-RU" dirty="0"/>
        </a:p>
      </dgm:t>
    </dgm:pt>
    <dgm:pt modelId="{92BD8D64-7474-4D72-A201-B0F7E37B397B}" type="parTrans" cxnId="{124E4EFE-8C94-45CF-BE11-B485B3AED554}">
      <dgm:prSet/>
      <dgm:spPr/>
      <dgm:t>
        <a:bodyPr/>
        <a:lstStyle/>
        <a:p>
          <a:endParaRPr lang="ru-RU"/>
        </a:p>
      </dgm:t>
    </dgm:pt>
    <dgm:pt modelId="{F6629C1D-541B-4685-AE0A-67DEC573859B}" type="sibTrans" cxnId="{124E4EFE-8C94-45CF-BE11-B485B3AED554}">
      <dgm:prSet/>
      <dgm:spPr/>
      <dgm:t>
        <a:bodyPr/>
        <a:lstStyle/>
        <a:p>
          <a:endParaRPr lang="ru-RU"/>
        </a:p>
      </dgm:t>
    </dgm:pt>
    <dgm:pt modelId="{F334F82A-CB9B-4264-8C6C-7E61FD0EC909}">
      <dgm:prSet/>
      <dgm:spPr/>
      <dgm:t>
        <a:bodyPr/>
        <a:lstStyle/>
        <a:p>
          <a:r>
            <a:rPr lang="ru-RU" dirty="0" smtClean="0"/>
            <a:t>Не пиши</a:t>
          </a:r>
          <a:endParaRPr lang="ru-RU" dirty="0"/>
        </a:p>
      </dgm:t>
    </dgm:pt>
    <dgm:pt modelId="{5FF65202-EC0C-4EE1-A231-C95F26D6B5BF}" type="parTrans" cxnId="{DCFD6EC2-8196-43CE-8131-2793A3895C06}">
      <dgm:prSet/>
      <dgm:spPr/>
      <dgm:t>
        <a:bodyPr/>
        <a:lstStyle/>
        <a:p>
          <a:endParaRPr lang="ru-RU"/>
        </a:p>
      </dgm:t>
    </dgm:pt>
    <dgm:pt modelId="{899F29E5-4FE1-4444-933B-5691380F6107}" type="sibTrans" cxnId="{DCFD6EC2-8196-43CE-8131-2793A3895C06}">
      <dgm:prSet/>
      <dgm:spPr/>
      <dgm:t>
        <a:bodyPr/>
        <a:lstStyle/>
        <a:p>
          <a:endParaRPr lang="ru-RU"/>
        </a:p>
      </dgm:t>
    </dgm:pt>
    <dgm:pt modelId="{2210C02B-57CA-4A96-8157-44A7494089D0}">
      <dgm:prSet custT="1"/>
      <dgm:spPr/>
      <dgm:t>
        <a:bodyPr/>
        <a:lstStyle/>
        <a:p>
          <a:r>
            <a:rPr lang="ru-RU" sz="1800" b="1" dirty="0" smtClean="0"/>
            <a:t>о себе в адресе почты</a:t>
          </a:r>
          <a:endParaRPr lang="ru-RU" sz="1800" b="1" dirty="0"/>
        </a:p>
      </dgm:t>
    </dgm:pt>
    <dgm:pt modelId="{E88B39CB-2BF2-4DA1-B1E1-7395A2A31D22}" type="parTrans" cxnId="{9259BB76-15D0-4CFC-A781-C2C4D47CAC4F}">
      <dgm:prSet/>
      <dgm:spPr/>
      <dgm:t>
        <a:bodyPr/>
        <a:lstStyle/>
        <a:p>
          <a:endParaRPr lang="ru-RU"/>
        </a:p>
      </dgm:t>
    </dgm:pt>
    <dgm:pt modelId="{0BDA484C-C3E8-445A-B6FD-EFA385ABEFEA}" type="sibTrans" cxnId="{9259BB76-15D0-4CFC-A781-C2C4D47CAC4F}">
      <dgm:prSet/>
      <dgm:spPr/>
      <dgm:t>
        <a:bodyPr/>
        <a:lstStyle/>
        <a:p>
          <a:endParaRPr lang="ru-RU"/>
        </a:p>
      </dgm:t>
    </dgm:pt>
    <dgm:pt modelId="{E60E8C48-953C-4C07-AC3D-CECB62FF745F}">
      <dgm:prSet custT="1"/>
      <dgm:spPr/>
      <dgm:t>
        <a:bodyPr/>
        <a:lstStyle/>
        <a:p>
          <a:pPr algn="l">
            <a:lnSpc>
              <a:spcPts val="1760"/>
            </a:lnSpc>
          </a:pPr>
          <a:r>
            <a:rPr lang="ru-RU" sz="1800" b="1" dirty="0" smtClean="0"/>
            <a:t>сложную двухэтапную авторизацию</a:t>
          </a:r>
          <a:endParaRPr lang="ru-RU" sz="1800" b="1" dirty="0"/>
        </a:p>
      </dgm:t>
    </dgm:pt>
    <dgm:pt modelId="{3DB19B53-C0C3-40A3-985B-D9890FBB0AC8}" type="parTrans" cxnId="{3E09AD43-D20E-45A9-86D4-8B43B7498A81}">
      <dgm:prSet/>
      <dgm:spPr/>
      <dgm:t>
        <a:bodyPr/>
        <a:lstStyle/>
        <a:p>
          <a:endParaRPr lang="ru-RU"/>
        </a:p>
      </dgm:t>
    </dgm:pt>
    <dgm:pt modelId="{C715CE7A-0B91-48BF-9DF2-3053800E7860}" type="sibTrans" cxnId="{3E09AD43-D20E-45A9-86D4-8B43B7498A81}">
      <dgm:prSet/>
      <dgm:spPr/>
      <dgm:t>
        <a:bodyPr/>
        <a:lstStyle/>
        <a:p>
          <a:endParaRPr lang="ru-RU"/>
        </a:p>
      </dgm:t>
    </dgm:pt>
    <dgm:pt modelId="{6259684B-C207-43DD-9B53-A7903F11AA57}">
      <dgm:prSet custT="1"/>
      <dgm:spPr/>
      <dgm:t>
        <a:bodyPr/>
        <a:lstStyle/>
        <a:p>
          <a:r>
            <a:rPr lang="ru-RU" sz="1800" b="1" dirty="0" smtClean="0"/>
            <a:t>сложный пароль</a:t>
          </a:r>
          <a:endParaRPr lang="ru-RU" sz="1800" b="1" dirty="0"/>
        </a:p>
      </dgm:t>
    </dgm:pt>
    <dgm:pt modelId="{D13A0217-8A3C-4172-B7AF-7B1E12A79158}" type="parTrans" cxnId="{CC7C8251-E737-4BF3-8700-04D43C12F897}">
      <dgm:prSet/>
      <dgm:spPr/>
      <dgm:t>
        <a:bodyPr/>
        <a:lstStyle/>
        <a:p>
          <a:endParaRPr lang="ru-RU"/>
        </a:p>
      </dgm:t>
    </dgm:pt>
    <dgm:pt modelId="{6BF27735-A944-4B9C-9255-DD4D3CD889F1}" type="sibTrans" cxnId="{CC7C8251-E737-4BF3-8700-04D43C12F897}">
      <dgm:prSet/>
      <dgm:spPr/>
      <dgm:t>
        <a:bodyPr/>
        <a:lstStyle/>
        <a:p>
          <a:endParaRPr lang="ru-RU"/>
        </a:p>
      </dgm:t>
    </dgm:pt>
    <dgm:pt modelId="{126E594F-5195-473D-A396-F604EC6AEC35}">
      <dgm:prSet custT="1"/>
      <dgm:spPr/>
      <dgm:t>
        <a:bodyPr/>
        <a:lstStyle/>
        <a:p>
          <a:r>
            <a:rPr lang="ru-RU" sz="1800" b="1" dirty="0" smtClean="0"/>
            <a:t>проверочный вопрос</a:t>
          </a:r>
          <a:endParaRPr lang="ru-RU" sz="1800" b="1" dirty="0"/>
        </a:p>
      </dgm:t>
    </dgm:pt>
    <dgm:pt modelId="{CBB090B1-F3CB-4998-B34C-B9D58B90CD4D}" type="parTrans" cxnId="{A532E93B-DBB4-4C6B-AD0D-D14CA134ECC6}">
      <dgm:prSet/>
      <dgm:spPr/>
      <dgm:t>
        <a:bodyPr/>
        <a:lstStyle/>
        <a:p>
          <a:endParaRPr lang="ru-RU"/>
        </a:p>
      </dgm:t>
    </dgm:pt>
    <dgm:pt modelId="{8BF14B1B-745B-4A39-92BC-B3DAB5644175}" type="sibTrans" cxnId="{A532E93B-DBB4-4C6B-AD0D-D14CA134ECC6}">
      <dgm:prSet/>
      <dgm:spPr/>
      <dgm:t>
        <a:bodyPr/>
        <a:lstStyle/>
        <a:p>
          <a:endParaRPr lang="ru-RU"/>
        </a:p>
      </dgm:t>
    </dgm:pt>
    <dgm:pt modelId="{F0109601-ADE4-4FE7-8C43-B039F44504AE}">
      <dgm:prSet custT="1"/>
      <dgm:spPr/>
      <dgm:t>
        <a:bodyPr/>
        <a:lstStyle/>
        <a:p>
          <a:r>
            <a:rPr lang="ru-RU" sz="1800" b="1" dirty="0" smtClean="0"/>
            <a:t>несколько почтовых ящиков</a:t>
          </a:r>
          <a:endParaRPr lang="ru-RU" sz="1800" b="1" dirty="0"/>
        </a:p>
      </dgm:t>
    </dgm:pt>
    <dgm:pt modelId="{3D9B66EC-6050-478F-BF51-5B1C70FE3C6A}" type="parTrans" cxnId="{EF24B092-49D0-4965-BC9F-A910CE231EE6}">
      <dgm:prSet/>
      <dgm:spPr/>
      <dgm:t>
        <a:bodyPr/>
        <a:lstStyle/>
        <a:p>
          <a:endParaRPr lang="ru-RU"/>
        </a:p>
      </dgm:t>
    </dgm:pt>
    <dgm:pt modelId="{A6D78356-2DC7-445C-A60E-23F1EC967728}" type="sibTrans" cxnId="{EF24B092-49D0-4965-BC9F-A910CE231EE6}">
      <dgm:prSet/>
      <dgm:spPr/>
      <dgm:t>
        <a:bodyPr/>
        <a:lstStyle/>
        <a:p>
          <a:endParaRPr lang="ru-RU"/>
        </a:p>
      </dgm:t>
    </dgm:pt>
    <dgm:pt modelId="{69E59616-7D3B-4E47-A81F-2DA0358A52AA}">
      <dgm:prSet custT="1"/>
      <dgm:spPr/>
      <dgm:t>
        <a:bodyPr/>
        <a:lstStyle/>
        <a:p>
          <a:r>
            <a:rPr lang="ru-RU" sz="1800" b="1" dirty="0" smtClean="0"/>
            <a:t>вложения писем</a:t>
          </a:r>
          <a:endParaRPr lang="ru-RU" sz="1800" b="1" dirty="0"/>
        </a:p>
      </dgm:t>
    </dgm:pt>
    <dgm:pt modelId="{69C61165-CD04-40DB-BC84-2BD01076C6BE}" type="parTrans" cxnId="{08D82D89-776C-40C7-A589-948F370B1EC5}">
      <dgm:prSet/>
      <dgm:spPr/>
      <dgm:t>
        <a:bodyPr/>
        <a:lstStyle/>
        <a:p>
          <a:endParaRPr lang="ru-RU"/>
        </a:p>
      </dgm:t>
    </dgm:pt>
    <dgm:pt modelId="{BEDD1B52-31DF-4D20-B9D2-EBBDDB95F812}" type="sibTrans" cxnId="{08D82D89-776C-40C7-A589-948F370B1EC5}">
      <dgm:prSet/>
      <dgm:spPr/>
      <dgm:t>
        <a:bodyPr/>
        <a:lstStyle/>
        <a:p>
          <a:endParaRPr lang="ru-RU"/>
        </a:p>
      </dgm:t>
    </dgm:pt>
    <dgm:pt modelId="{E378817E-57AF-4AD4-9C14-E5936EC63FB6}" type="pres">
      <dgm:prSet presAssocID="{C33D94EF-DB70-47D5-A8BE-A8F7D513AF9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79B6346-8F97-4535-B5C8-45FC96D658F8}" type="pres">
      <dgm:prSet presAssocID="{F469A23F-6F2F-492E-AB0A-1CC8E0085D16}" presName="linNode" presStyleCnt="0"/>
      <dgm:spPr/>
    </dgm:pt>
    <dgm:pt modelId="{6D44C91E-EE2C-44C5-A007-F9E811783275}" type="pres">
      <dgm:prSet presAssocID="{F469A23F-6F2F-492E-AB0A-1CC8E0085D16}" presName="parentShp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E295D0-83A6-40A3-BA35-4E525595EE89}" type="pres">
      <dgm:prSet presAssocID="{F469A23F-6F2F-492E-AB0A-1CC8E0085D16}" presName="childShp" presStyleLbl="b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A750FC-D8CC-495C-8A5F-38DC8774785D}" type="pres">
      <dgm:prSet presAssocID="{F7D4730E-E1C1-4B4A-B96A-4845DCD3251F}" presName="spacing" presStyleCnt="0"/>
      <dgm:spPr/>
    </dgm:pt>
    <dgm:pt modelId="{DF4E606E-F20E-4092-94DF-BD31832436F1}" type="pres">
      <dgm:prSet presAssocID="{F334F82A-CB9B-4264-8C6C-7E61FD0EC909}" presName="linNode" presStyleCnt="0"/>
      <dgm:spPr/>
    </dgm:pt>
    <dgm:pt modelId="{4B25EA90-CA18-485E-BD0B-78F1FD5BEF66}" type="pres">
      <dgm:prSet presAssocID="{F334F82A-CB9B-4264-8C6C-7E61FD0EC909}" presName="parentShp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63D584-BABA-4F8E-BBA6-3AF7CF88A3FA}" type="pres">
      <dgm:prSet presAssocID="{F334F82A-CB9B-4264-8C6C-7E61FD0EC909}" presName="childShp" presStyleLbl="b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3CA453-DF30-4610-B283-197CCF9C184E}" type="pres">
      <dgm:prSet presAssocID="{899F29E5-4FE1-4444-933B-5691380F6107}" presName="spacing" presStyleCnt="0"/>
      <dgm:spPr/>
    </dgm:pt>
    <dgm:pt modelId="{FF420861-3777-40A9-AF0E-D81F865808A4}" type="pres">
      <dgm:prSet presAssocID="{ECD64499-8D35-435D-A00D-75B7AFDDCE5A}" presName="linNode" presStyleCnt="0"/>
      <dgm:spPr/>
    </dgm:pt>
    <dgm:pt modelId="{90C30AEC-03E7-4257-AB1B-BC4472927BF9}" type="pres">
      <dgm:prSet presAssocID="{ECD64499-8D35-435D-A00D-75B7AFDDCE5A}" presName="parentShp" presStyleLbl="node1" presStyleIdx="2" presStyleCnt="8" custLinFactNeighborX="-2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869333-48C4-4AB0-B7E3-4742CB85F52A}" type="pres">
      <dgm:prSet presAssocID="{ECD64499-8D35-435D-A00D-75B7AFDDCE5A}" presName="childShp" presStyleLbl="b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8D3DFB-9184-498D-A211-E3BDB87962C2}" type="pres">
      <dgm:prSet presAssocID="{F6629C1D-541B-4685-AE0A-67DEC573859B}" presName="spacing" presStyleCnt="0"/>
      <dgm:spPr/>
    </dgm:pt>
    <dgm:pt modelId="{2012343E-67A7-46D6-BB23-A69230D63456}" type="pres">
      <dgm:prSet presAssocID="{C8C56E25-C164-4FA6-898F-327A07C4A188}" presName="linNode" presStyleCnt="0"/>
      <dgm:spPr/>
    </dgm:pt>
    <dgm:pt modelId="{AB5025CA-295E-4EB3-9806-71487A50B995}" type="pres">
      <dgm:prSet presAssocID="{C8C56E25-C164-4FA6-898F-327A07C4A188}" presName="parentShp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472873-829E-41FD-A7D5-17FA07848E31}" type="pres">
      <dgm:prSet presAssocID="{C8C56E25-C164-4FA6-898F-327A07C4A188}" presName="childShp" presStyleLbl="b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5BB112-D608-4414-9757-E56918246E1D}" type="pres">
      <dgm:prSet presAssocID="{28E3ABB6-BB8E-4B82-9E7B-280477B9113C}" presName="spacing" presStyleCnt="0"/>
      <dgm:spPr/>
    </dgm:pt>
    <dgm:pt modelId="{BC98B523-C6B5-4FBF-AF7C-7990703796BE}" type="pres">
      <dgm:prSet presAssocID="{AEA58475-1A47-4435-B1BB-EB6625C09F41}" presName="linNode" presStyleCnt="0"/>
      <dgm:spPr/>
    </dgm:pt>
    <dgm:pt modelId="{CE6E918D-8B33-413D-9D79-268C242B152B}" type="pres">
      <dgm:prSet presAssocID="{AEA58475-1A47-4435-B1BB-EB6625C09F41}" presName="parentShp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1819F5-5984-46AF-B191-E8A05E7DBC5D}" type="pres">
      <dgm:prSet presAssocID="{AEA58475-1A47-4435-B1BB-EB6625C09F41}" presName="childShp" presStyleLbl="b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323668-5B33-4B6A-BCD4-BE2B531DEDE2}" type="pres">
      <dgm:prSet presAssocID="{E3F0EB97-D9DC-4315-B04F-8C7B7773CE46}" presName="spacing" presStyleCnt="0"/>
      <dgm:spPr/>
    </dgm:pt>
    <dgm:pt modelId="{3D93F3D7-C49F-4CB3-A119-F133CFC11997}" type="pres">
      <dgm:prSet presAssocID="{96CF34CA-20F1-419B-B575-5CC6A26C20B7}" presName="linNode" presStyleCnt="0"/>
      <dgm:spPr/>
    </dgm:pt>
    <dgm:pt modelId="{F59AC8FB-7D69-4790-AA08-DEA24CFB0CE1}" type="pres">
      <dgm:prSet presAssocID="{96CF34CA-20F1-419B-B575-5CC6A26C20B7}" presName="parentShp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F644B3-0CDD-45C2-8B6F-588EE63BCFE2}" type="pres">
      <dgm:prSet presAssocID="{96CF34CA-20F1-419B-B575-5CC6A26C20B7}" presName="childShp" presStyleLbl="b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851174-DA1E-4DDD-92D8-AD0F5625C0D0}" type="pres">
      <dgm:prSet presAssocID="{E190F2DC-528D-4040-9EDA-2AFA5D3D78DF}" presName="spacing" presStyleCnt="0"/>
      <dgm:spPr/>
    </dgm:pt>
    <dgm:pt modelId="{951AC336-2BC6-4B23-A9D7-1CAE1E126CAA}" type="pres">
      <dgm:prSet presAssocID="{8C227B51-DEAA-4FB8-92EA-E1E98C2F02FF}" presName="linNode" presStyleCnt="0"/>
      <dgm:spPr/>
    </dgm:pt>
    <dgm:pt modelId="{2EA7A070-600C-4563-8AD6-D05F56D415C4}" type="pres">
      <dgm:prSet presAssocID="{8C227B51-DEAA-4FB8-92EA-E1E98C2F02FF}" presName="parentShp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326121-67F1-47E5-B682-19A7C9A1CF50}" type="pres">
      <dgm:prSet presAssocID="{8C227B51-DEAA-4FB8-92EA-E1E98C2F02FF}" presName="childShp" presStyleLbl="b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F9A6D2-BAED-425A-BB13-64DAB4130BC3}" type="pres">
      <dgm:prSet presAssocID="{EC927494-9B11-4FB1-974A-DE737C10CF29}" presName="spacing" presStyleCnt="0"/>
      <dgm:spPr/>
    </dgm:pt>
    <dgm:pt modelId="{405FD14F-34E9-435E-B05B-ABCC36DF0481}" type="pres">
      <dgm:prSet presAssocID="{BBCD34B8-8642-470F-BE00-6EDA630B1486}" presName="linNode" presStyleCnt="0"/>
      <dgm:spPr/>
    </dgm:pt>
    <dgm:pt modelId="{F25FE17C-778C-4BC0-99AB-8226E6270746}" type="pres">
      <dgm:prSet presAssocID="{BBCD34B8-8642-470F-BE00-6EDA630B1486}" presName="parentShp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526B76-17D4-4B27-BC1E-EB6FFE8C9E14}" type="pres">
      <dgm:prSet presAssocID="{BBCD34B8-8642-470F-BE00-6EDA630B1486}" presName="childShp" presStyleLbl="b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32E93B-DBB4-4C6B-AD0D-D14CA134ECC6}" srcId="{AEA58475-1A47-4435-B1BB-EB6625C09F41}" destId="{126E594F-5195-473D-A396-F604EC6AEC35}" srcOrd="0" destOrd="0" parTransId="{CBB090B1-F3CB-4998-B34C-B9D58B90CD4D}" sibTransId="{8BF14B1B-745B-4A39-92BC-B3DAB5644175}"/>
    <dgm:cxn modelId="{0526FD71-58F6-4F5E-B0E0-B79BD76307DE}" srcId="{BBCD34B8-8642-470F-BE00-6EDA630B1486}" destId="{D2361B58-EF8E-4F62-B04A-6FA921D6ACFF}" srcOrd="0" destOrd="0" parTransId="{419993F4-FFE2-4197-97A4-5C73AD6D6EAD}" sibTransId="{E5248261-159E-42E6-BB37-DD73CB7BCE3C}"/>
    <dgm:cxn modelId="{DCFD6EC2-8196-43CE-8131-2793A3895C06}" srcId="{C33D94EF-DB70-47D5-A8BE-A8F7D513AF9D}" destId="{F334F82A-CB9B-4264-8C6C-7E61FD0EC909}" srcOrd="1" destOrd="0" parTransId="{5FF65202-EC0C-4EE1-A231-C95F26D6B5BF}" sibTransId="{899F29E5-4FE1-4444-933B-5691380F6107}"/>
    <dgm:cxn modelId="{67FFA6AC-1756-4597-A4C7-0ACB392EE965}" srcId="{C33D94EF-DB70-47D5-A8BE-A8F7D513AF9D}" destId="{AEA58475-1A47-4435-B1BB-EB6625C09F41}" srcOrd="4" destOrd="0" parTransId="{24FC1B0B-A207-4D27-BEB5-CA7612FA904D}" sibTransId="{E3F0EB97-D9DC-4315-B04F-8C7B7773CE46}"/>
    <dgm:cxn modelId="{7C6F8D4A-D286-4052-A17D-DD5CD94F1BCF}" type="presOf" srcId="{BBCD34B8-8642-470F-BE00-6EDA630B1486}" destId="{F25FE17C-778C-4BC0-99AB-8226E6270746}" srcOrd="0" destOrd="0" presId="urn:microsoft.com/office/officeart/2005/8/layout/vList6"/>
    <dgm:cxn modelId="{6B6F6D80-CBF3-4065-9ED6-E3AE3287C90D}" srcId="{F469A23F-6F2F-492E-AB0A-1CC8E0085D16}" destId="{0E7D0786-FEC5-4DDE-A0DD-1823941F58D1}" srcOrd="0" destOrd="0" parTransId="{708DD783-7BF5-429D-8B9A-4B8A4AE36183}" sibTransId="{B3ADAEEE-8FF9-4A65-8280-4610A8493A42}"/>
    <dgm:cxn modelId="{F267B768-5CFD-4A5B-A91D-5D70DE4F506B}" type="presOf" srcId="{C33D94EF-DB70-47D5-A8BE-A8F7D513AF9D}" destId="{E378817E-57AF-4AD4-9C14-E5936EC63FB6}" srcOrd="0" destOrd="0" presId="urn:microsoft.com/office/officeart/2005/8/layout/vList6"/>
    <dgm:cxn modelId="{7B1408CD-FE54-4F82-9EDC-FEC973670A46}" type="presOf" srcId="{96CF34CA-20F1-419B-B575-5CC6A26C20B7}" destId="{F59AC8FB-7D69-4790-AA08-DEA24CFB0CE1}" srcOrd="0" destOrd="0" presId="urn:microsoft.com/office/officeart/2005/8/layout/vList6"/>
    <dgm:cxn modelId="{EC2A7BC1-33DE-4727-A4A7-386A88D8C58D}" type="presOf" srcId="{0E7D0786-FEC5-4DDE-A0DD-1823941F58D1}" destId="{2CE295D0-83A6-40A3-BA35-4E525595EE89}" srcOrd="0" destOrd="0" presId="urn:microsoft.com/office/officeart/2005/8/layout/vList6"/>
    <dgm:cxn modelId="{C9AC7D88-5864-4D21-B208-8FF082BE4CC7}" srcId="{C33D94EF-DB70-47D5-A8BE-A8F7D513AF9D}" destId="{BBCD34B8-8642-470F-BE00-6EDA630B1486}" srcOrd="7" destOrd="0" parTransId="{B93FEC0C-2637-490F-AA15-3DB1827BA9BD}" sibTransId="{713C8046-80A6-4FFD-9285-FFF092452511}"/>
    <dgm:cxn modelId="{08D82D89-776C-40C7-A589-948F370B1EC5}" srcId="{8C227B51-DEAA-4FB8-92EA-E1E98C2F02FF}" destId="{69E59616-7D3B-4E47-A81F-2DA0358A52AA}" srcOrd="0" destOrd="0" parTransId="{69C61165-CD04-40DB-BC84-2BD01076C6BE}" sibTransId="{BEDD1B52-31DF-4D20-B9D2-EBBDDB95F812}"/>
    <dgm:cxn modelId="{124E4EFE-8C94-45CF-BE11-B485B3AED554}" srcId="{C33D94EF-DB70-47D5-A8BE-A8F7D513AF9D}" destId="{ECD64499-8D35-435D-A00D-75B7AFDDCE5A}" srcOrd="2" destOrd="0" parTransId="{92BD8D64-7474-4D72-A201-B0F7E37B397B}" sibTransId="{F6629C1D-541B-4685-AE0A-67DEC573859B}"/>
    <dgm:cxn modelId="{C5FAEC50-FCEC-46D9-9430-7E7CD067733A}" srcId="{C33D94EF-DB70-47D5-A8BE-A8F7D513AF9D}" destId="{96CF34CA-20F1-419B-B575-5CC6A26C20B7}" srcOrd="5" destOrd="0" parTransId="{314EA11B-7729-4094-A9AF-CE62EA8CDD33}" sibTransId="{E190F2DC-528D-4040-9EDA-2AFA5D3D78DF}"/>
    <dgm:cxn modelId="{ECC251F6-F423-40C2-BD6D-B4259AC153CE}" srcId="{C33D94EF-DB70-47D5-A8BE-A8F7D513AF9D}" destId="{C8C56E25-C164-4FA6-898F-327A07C4A188}" srcOrd="3" destOrd="0" parTransId="{A471C0B7-BD97-4BEA-95A1-126DE421F059}" sibTransId="{28E3ABB6-BB8E-4B82-9E7B-280477B9113C}"/>
    <dgm:cxn modelId="{9259BB76-15D0-4CFC-A781-C2C4D47CAC4F}" srcId="{F334F82A-CB9B-4264-8C6C-7E61FD0EC909}" destId="{2210C02B-57CA-4A96-8157-44A7494089D0}" srcOrd="0" destOrd="0" parTransId="{E88B39CB-2BF2-4DA1-B1E1-7395A2A31D22}" sibTransId="{0BDA484C-C3E8-445A-B6FD-EFA385ABEFEA}"/>
    <dgm:cxn modelId="{EF24B092-49D0-4965-BC9F-A910CE231EE6}" srcId="{96CF34CA-20F1-419B-B575-5CC6A26C20B7}" destId="{F0109601-ADE4-4FE7-8C43-B039F44504AE}" srcOrd="0" destOrd="0" parTransId="{3D9B66EC-6050-478F-BF51-5B1C70FE3C6A}" sibTransId="{A6D78356-2DC7-445C-A60E-23F1EC967728}"/>
    <dgm:cxn modelId="{6F2B59F6-F97E-4262-BBBD-B9D9F64E65A7}" type="presOf" srcId="{C8C56E25-C164-4FA6-898F-327A07C4A188}" destId="{AB5025CA-295E-4EB3-9806-71487A50B995}" srcOrd="0" destOrd="0" presId="urn:microsoft.com/office/officeart/2005/8/layout/vList6"/>
    <dgm:cxn modelId="{1B4B4993-47C2-49AD-BEB2-E6F8B32AF6FF}" type="presOf" srcId="{AEA58475-1A47-4435-B1BB-EB6625C09F41}" destId="{CE6E918D-8B33-413D-9D79-268C242B152B}" srcOrd="0" destOrd="0" presId="urn:microsoft.com/office/officeart/2005/8/layout/vList6"/>
    <dgm:cxn modelId="{96105AFC-DAFD-49DB-916A-BD381172DBF5}" type="presOf" srcId="{126E594F-5195-473D-A396-F604EC6AEC35}" destId="{6F1819F5-5984-46AF-B191-E8A05E7DBC5D}" srcOrd="0" destOrd="0" presId="urn:microsoft.com/office/officeart/2005/8/layout/vList6"/>
    <dgm:cxn modelId="{95E0C596-48B5-48EA-9F5E-3DC8FAE31169}" type="presOf" srcId="{8C227B51-DEAA-4FB8-92EA-E1E98C2F02FF}" destId="{2EA7A070-600C-4563-8AD6-D05F56D415C4}" srcOrd="0" destOrd="0" presId="urn:microsoft.com/office/officeart/2005/8/layout/vList6"/>
    <dgm:cxn modelId="{46840EBB-2B55-4C89-BC90-52E0EE02A8A2}" type="presOf" srcId="{F469A23F-6F2F-492E-AB0A-1CC8E0085D16}" destId="{6D44C91E-EE2C-44C5-A007-F9E811783275}" srcOrd="0" destOrd="0" presId="urn:microsoft.com/office/officeart/2005/8/layout/vList6"/>
    <dgm:cxn modelId="{E5EC1673-CEE5-40AE-88E3-C91052BA01F2}" type="presOf" srcId="{D2361B58-EF8E-4F62-B04A-6FA921D6ACFF}" destId="{8E526B76-17D4-4B27-BC1E-EB6FFE8C9E14}" srcOrd="0" destOrd="0" presId="urn:microsoft.com/office/officeart/2005/8/layout/vList6"/>
    <dgm:cxn modelId="{3E09AD43-D20E-45A9-86D4-8B43B7498A81}" srcId="{ECD64499-8D35-435D-A00D-75B7AFDDCE5A}" destId="{E60E8C48-953C-4C07-AC3D-CECB62FF745F}" srcOrd="0" destOrd="0" parTransId="{3DB19B53-C0C3-40A3-985B-D9890FBB0AC8}" sibTransId="{C715CE7A-0B91-48BF-9DF2-3053800E7860}"/>
    <dgm:cxn modelId="{A70435FA-3E97-49BE-BDB3-E6F38AA88C25}" srcId="{C33D94EF-DB70-47D5-A8BE-A8F7D513AF9D}" destId="{8C227B51-DEAA-4FB8-92EA-E1E98C2F02FF}" srcOrd="6" destOrd="0" parTransId="{5738A2F0-9116-4A1B-A10C-1E3B7C9D1380}" sibTransId="{EC927494-9B11-4FB1-974A-DE737C10CF29}"/>
    <dgm:cxn modelId="{BBE3FF5A-E629-43A4-B74C-2737EE72E2EC}" type="presOf" srcId="{ECD64499-8D35-435D-A00D-75B7AFDDCE5A}" destId="{90C30AEC-03E7-4257-AB1B-BC4472927BF9}" srcOrd="0" destOrd="0" presId="urn:microsoft.com/office/officeart/2005/8/layout/vList6"/>
    <dgm:cxn modelId="{AFCBBD32-6B8D-4401-869D-3048402524B9}" type="presOf" srcId="{2210C02B-57CA-4A96-8157-44A7494089D0}" destId="{2363D584-BABA-4F8E-BBA6-3AF7CF88A3FA}" srcOrd="0" destOrd="0" presId="urn:microsoft.com/office/officeart/2005/8/layout/vList6"/>
    <dgm:cxn modelId="{ADFA9822-3504-4029-83F7-F13FE625DB4F}" srcId="{C33D94EF-DB70-47D5-A8BE-A8F7D513AF9D}" destId="{F469A23F-6F2F-492E-AB0A-1CC8E0085D16}" srcOrd="0" destOrd="0" parTransId="{82CC1C3F-0F6D-4BFF-ADA2-72ED62B50D2E}" sibTransId="{F7D4730E-E1C1-4B4A-B96A-4845DCD3251F}"/>
    <dgm:cxn modelId="{CC7C8251-E737-4BF3-8700-04D43C12F897}" srcId="{C8C56E25-C164-4FA6-898F-327A07C4A188}" destId="{6259684B-C207-43DD-9B53-A7903F11AA57}" srcOrd="0" destOrd="0" parTransId="{D13A0217-8A3C-4172-B7AF-7B1E12A79158}" sibTransId="{6BF27735-A944-4B9C-9255-DD4D3CD889F1}"/>
    <dgm:cxn modelId="{E057B6AF-DF3C-443A-876B-2654A4D27B50}" type="presOf" srcId="{F0109601-ADE4-4FE7-8C43-B039F44504AE}" destId="{5AF644B3-0CDD-45C2-8B6F-588EE63BCFE2}" srcOrd="0" destOrd="0" presId="urn:microsoft.com/office/officeart/2005/8/layout/vList6"/>
    <dgm:cxn modelId="{A544DAEA-61BD-4F00-9A69-A8B7487B7D03}" type="presOf" srcId="{69E59616-7D3B-4E47-A81F-2DA0358A52AA}" destId="{2A326121-67F1-47E5-B682-19A7C9A1CF50}" srcOrd="0" destOrd="0" presId="urn:microsoft.com/office/officeart/2005/8/layout/vList6"/>
    <dgm:cxn modelId="{58DFEE14-7125-412B-9AFC-0C6F5F380452}" type="presOf" srcId="{E60E8C48-953C-4C07-AC3D-CECB62FF745F}" destId="{C6869333-48C4-4AB0-B7E3-4742CB85F52A}" srcOrd="0" destOrd="0" presId="urn:microsoft.com/office/officeart/2005/8/layout/vList6"/>
    <dgm:cxn modelId="{7F151BA0-4809-4C34-B7C0-541DEFDD1925}" type="presOf" srcId="{6259684B-C207-43DD-9B53-A7903F11AA57}" destId="{9D472873-829E-41FD-A7D5-17FA07848E31}" srcOrd="0" destOrd="0" presId="urn:microsoft.com/office/officeart/2005/8/layout/vList6"/>
    <dgm:cxn modelId="{FFA7AFE9-C2E6-40F2-AF3D-E665BFBB7A2B}" type="presOf" srcId="{F334F82A-CB9B-4264-8C6C-7E61FD0EC909}" destId="{4B25EA90-CA18-485E-BD0B-78F1FD5BEF66}" srcOrd="0" destOrd="0" presId="urn:microsoft.com/office/officeart/2005/8/layout/vList6"/>
    <dgm:cxn modelId="{9A4CA257-3CDD-4D7C-B2E8-2308BE16B4FD}" type="presParOf" srcId="{E378817E-57AF-4AD4-9C14-E5936EC63FB6}" destId="{D79B6346-8F97-4535-B5C8-45FC96D658F8}" srcOrd="0" destOrd="0" presId="urn:microsoft.com/office/officeart/2005/8/layout/vList6"/>
    <dgm:cxn modelId="{38E27344-3725-4FB9-8E07-70F39880DA00}" type="presParOf" srcId="{D79B6346-8F97-4535-B5C8-45FC96D658F8}" destId="{6D44C91E-EE2C-44C5-A007-F9E811783275}" srcOrd="0" destOrd="0" presId="urn:microsoft.com/office/officeart/2005/8/layout/vList6"/>
    <dgm:cxn modelId="{F31DDF0F-E3F8-42B2-A3DA-9808A7C16EB7}" type="presParOf" srcId="{D79B6346-8F97-4535-B5C8-45FC96D658F8}" destId="{2CE295D0-83A6-40A3-BA35-4E525595EE89}" srcOrd="1" destOrd="0" presId="urn:microsoft.com/office/officeart/2005/8/layout/vList6"/>
    <dgm:cxn modelId="{418CFAF3-BA6B-4D8F-B6BF-7C945E88374D}" type="presParOf" srcId="{E378817E-57AF-4AD4-9C14-E5936EC63FB6}" destId="{82A750FC-D8CC-495C-8A5F-38DC8774785D}" srcOrd="1" destOrd="0" presId="urn:microsoft.com/office/officeart/2005/8/layout/vList6"/>
    <dgm:cxn modelId="{0B3EA557-D1CE-42BD-A706-0558943195F7}" type="presParOf" srcId="{E378817E-57AF-4AD4-9C14-E5936EC63FB6}" destId="{DF4E606E-F20E-4092-94DF-BD31832436F1}" srcOrd="2" destOrd="0" presId="urn:microsoft.com/office/officeart/2005/8/layout/vList6"/>
    <dgm:cxn modelId="{1FA3A5BF-C274-4402-B0E5-75D13F48AEA2}" type="presParOf" srcId="{DF4E606E-F20E-4092-94DF-BD31832436F1}" destId="{4B25EA90-CA18-485E-BD0B-78F1FD5BEF66}" srcOrd="0" destOrd="0" presId="urn:microsoft.com/office/officeart/2005/8/layout/vList6"/>
    <dgm:cxn modelId="{FC1F3734-68F5-4629-A16F-1DBFC872F21F}" type="presParOf" srcId="{DF4E606E-F20E-4092-94DF-BD31832436F1}" destId="{2363D584-BABA-4F8E-BBA6-3AF7CF88A3FA}" srcOrd="1" destOrd="0" presId="urn:microsoft.com/office/officeart/2005/8/layout/vList6"/>
    <dgm:cxn modelId="{366AF959-FAD6-43B4-AFB9-44B444F88568}" type="presParOf" srcId="{E378817E-57AF-4AD4-9C14-E5936EC63FB6}" destId="{173CA453-DF30-4610-B283-197CCF9C184E}" srcOrd="3" destOrd="0" presId="urn:microsoft.com/office/officeart/2005/8/layout/vList6"/>
    <dgm:cxn modelId="{3E3C5A05-C652-4D05-BAA3-B7FF6B1247EF}" type="presParOf" srcId="{E378817E-57AF-4AD4-9C14-E5936EC63FB6}" destId="{FF420861-3777-40A9-AF0E-D81F865808A4}" srcOrd="4" destOrd="0" presId="urn:microsoft.com/office/officeart/2005/8/layout/vList6"/>
    <dgm:cxn modelId="{6BE3C5CB-D578-4882-93E7-A0953E731A53}" type="presParOf" srcId="{FF420861-3777-40A9-AF0E-D81F865808A4}" destId="{90C30AEC-03E7-4257-AB1B-BC4472927BF9}" srcOrd="0" destOrd="0" presId="urn:microsoft.com/office/officeart/2005/8/layout/vList6"/>
    <dgm:cxn modelId="{2B0CA738-CE63-46AB-9EFF-806C9CD62A14}" type="presParOf" srcId="{FF420861-3777-40A9-AF0E-D81F865808A4}" destId="{C6869333-48C4-4AB0-B7E3-4742CB85F52A}" srcOrd="1" destOrd="0" presId="urn:microsoft.com/office/officeart/2005/8/layout/vList6"/>
    <dgm:cxn modelId="{96CEE0FD-DBA2-4762-A689-98CD35C21C7C}" type="presParOf" srcId="{E378817E-57AF-4AD4-9C14-E5936EC63FB6}" destId="{178D3DFB-9184-498D-A211-E3BDB87962C2}" srcOrd="5" destOrd="0" presId="urn:microsoft.com/office/officeart/2005/8/layout/vList6"/>
    <dgm:cxn modelId="{CCEB812F-A07C-48FC-AFD5-A19B286FEB6D}" type="presParOf" srcId="{E378817E-57AF-4AD4-9C14-E5936EC63FB6}" destId="{2012343E-67A7-46D6-BB23-A69230D63456}" srcOrd="6" destOrd="0" presId="urn:microsoft.com/office/officeart/2005/8/layout/vList6"/>
    <dgm:cxn modelId="{C680F3A1-2013-4FA8-AE90-392536DECA87}" type="presParOf" srcId="{2012343E-67A7-46D6-BB23-A69230D63456}" destId="{AB5025CA-295E-4EB3-9806-71487A50B995}" srcOrd="0" destOrd="0" presId="urn:microsoft.com/office/officeart/2005/8/layout/vList6"/>
    <dgm:cxn modelId="{CFEE7449-F1AA-4F8F-8A2C-AB1DF9B41AA6}" type="presParOf" srcId="{2012343E-67A7-46D6-BB23-A69230D63456}" destId="{9D472873-829E-41FD-A7D5-17FA07848E31}" srcOrd="1" destOrd="0" presId="urn:microsoft.com/office/officeart/2005/8/layout/vList6"/>
    <dgm:cxn modelId="{E23ACF89-6626-4A99-9C45-CA5CA97ECDF1}" type="presParOf" srcId="{E378817E-57AF-4AD4-9C14-E5936EC63FB6}" destId="{D45BB112-D608-4414-9757-E56918246E1D}" srcOrd="7" destOrd="0" presId="urn:microsoft.com/office/officeart/2005/8/layout/vList6"/>
    <dgm:cxn modelId="{CF436F09-AAE2-4750-B4C0-A01A5FEC1B5A}" type="presParOf" srcId="{E378817E-57AF-4AD4-9C14-E5936EC63FB6}" destId="{BC98B523-C6B5-4FBF-AF7C-7990703796BE}" srcOrd="8" destOrd="0" presId="urn:microsoft.com/office/officeart/2005/8/layout/vList6"/>
    <dgm:cxn modelId="{CFB60ACA-56C8-4991-8445-9447A27ADC86}" type="presParOf" srcId="{BC98B523-C6B5-4FBF-AF7C-7990703796BE}" destId="{CE6E918D-8B33-413D-9D79-268C242B152B}" srcOrd="0" destOrd="0" presId="urn:microsoft.com/office/officeart/2005/8/layout/vList6"/>
    <dgm:cxn modelId="{6B919F87-B211-492D-83F7-85FD0B761E83}" type="presParOf" srcId="{BC98B523-C6B5-4FBF-AF7C-7990703796BE}" destId="{6F1819F5-5984-46AF-B191-E8A05E7DBC5D}" srcOrd="1" destOrd="0" presId="urn:microsoft.com/office/officeart/2005/8/layout/vList6"/>
    <dgm:cxn modelId="{F6C4B9E5-CB40-4D9C-8E0C-235F15448C0F}" type="presParOf" srcId="{E378817E-57AF-4AD4-9C14-E5936EC63FB6}" destId="{02323668-5B33-4B6A-BCD4-BE2B531DEDE2}" srcOrd="9" destOrd="0" presId="urn:microsoft.com/office/officeart/2005/8/layout/vList6"/>
    <dgm:cxn modelId="{58E98B1F-1E22-4AFA-8539-F6EDDF79F8C0}" type="presParOf" srcId="{E378817E-57AF-4AD4-9C14-E5936EC63FB6}" destId="{3D93F3D7-C49F-4CB3-A119-F133CFC11997}" srcOrd="10" destOrd="0" presId="urn:microsoft.com/office/officeart/2005/8/layout/vList6"/>
    <dgm:cxn modelId="{37FE6F5C-88AF-4178-B4F1-253B80303377}" type="presParOf" srcId="{3D93F3D7-C49F-4CB3-A119-F133CFC11997}" destId="{F59AC8FB-7D69-4790-AA08-DEA24CFB0CE1}" srcOrd="0" destOrd="0" presId="urn:microsoft.com/office/officeart/2005/8/layout/vList6"/>
    <dgm:cxn modelId="{B82F2907-E1F0-4BE3-B598-7C99B06967CE}" type="presParOf" srcId="{3D93F3D7-C49F-4CB3-A119-F133CFC11997}" destId="{5AF644B3-0CDD-45C2-8B6F-588EE63BCFE2}" srcOrd="1" destOrd="0" presId="urn:microsoft.com/office/officeart/2005/8/layout/vList6"/>
    <dgm:cxn modelId="{C0997461-13DC-4884-AF53-A059CBB92DB0}" type="presParOf" srcId="{E378817E-57AF-4AD4-9C14-E5936EC63FB6}" destId="{B9851174-DA1E-4DDD-92D8-AD0F5625C0D0}" srcOrd="11" destOrd="0" presId="urn:microsoft.com/office/officeart/2005/8/layout/vList6"/>
    <dgm:cxn modelId="{57FE7410-5857-4055-8DB8-7803597C9D09}" type="presParOf" srcId="{E378817E-57AF-4AD4-9C14-E5936EC63FB6}" destId="{951AC336-2BC6-4B23-A9D7-1CAE1E126CAA}" srcOrd="12" destOrd="0" presId="urn:microsoft.com/office/officeart/2005/8/layout/vList6"/>
    <dgm:cxn modelId="{AE721D32-99FC-407D-97D1-BDC519F91461}" type="presParOf" srcId="{951AC336-2BC6-4B23-A9D7-1CAE1E126CAA}" destId="{2EA7A070-600C-4563-8AD6-D05F56D415C4}" srcOrd="0" destOrd="0" presId="urn:microsoft.com/office/officeart/2005/8/layout/vList6"/>
    <dgm:cxn modelId="{39B4AACD-2A6F-45FC-A573-C91EFBFB9BD2}" type="presParOf" srcId="{951AC336-2BC6-4B23-A9D7-1CAE1E126CAA}" destId="{2A326121-67F1-47E5-B682-19A7C9A1CF50}" srcOrd="1" destOrd="0" presId="urn:microsoft.com/office/officeart/2005/8/layout/vList6"/>
    <dgm:cxn modelId="{2D5F97EE-AD7A-41C6-9BBE-0F317B5CBDEE}" type="presParOf" srcId="{E378817E-57AF-4AD4-9C14-E5936EC63FB6}" destId="{3CF9A6D2-BAED-425A-BB13-64DAB4130BC3}" srcOrd="13" destOrd="0" presId="urn:microsoft.com/office/officeart/2005/8/layout/vList6"/>
    <dgm:cxn modelId="{19B01395-3296-4C99-83A9-86384D51B536}" type="presParOf" srcId="{E378817E-57AF-4AD4-9C14-E5936EC63FB6}" destId="{405FD14F-34E9-435E-B05B-ABCC36DF0481}" srcOrd="14" destOrd="0" presId="urn:microsoft.com/office/officeart/2005/8/layout/vList6"/>
    <dgm:cxn modelId="{E6D9772C-997D-4054-80F2-B1E1092333F5}" type="presParOf" srcId="{405FD14F-34E9-435E-B05B-ABCC36DF0481}" destId="{F25FE17C-778C-4BC0-99AB-8226E6270746}" srcOrd="0" destOrd="0" presId="urn:microsoft.com/office/officeart/2005/8/layout/vList6"/>
    <dgm:cxn modelId="{EA3514F8-900F-434F-BE8D-98F0816DCFDA}" type="presParOf" srcId="{405FD14F-34E9-435E-B05B-ABCC36DF0481}" destId="{8E526B76-17D4-4B27-BC1E-EB6FFE8C9E1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E295D0-83A6-40A3-BA35-4E525595EE89}">
      <dsp:nvSpPr>
        <dsp:cNvPr id="0" name=""/>
        <dsp:cNvSpPr/>
      </dsp:nvSpPr>
      <dsp:spPr>
        <a:xfrm>
          <a:off x="1814400" y="179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ctr" defTabSz="800100">
            <a:lnSpc>
              <a:spcPts val="17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правильный почтовый адрес</a:t>
          </a:r>
          <a:endParaRPr lang="ru-RU" sz="1800" b="1" kern="1200" dirty="0"/>
        </a:p>
      </dsp:txBody>
      <dsp:txXfrm>
        <a:off x="1814400" y="1793"/>
        <a:ext cx="2721600" cy="636829"/>
      </dsp:txXfrm>
    </dsp:sp>
    <dsp:sp modelId="{6D44C91E-EE2C-44C5-A007-F9E811783275}">
      <dsp:nvSpPr>
        <dsp:cNvPr id="0" name=""/>
        <dsp:cNvSpPr/>
      </dsp:nvSpPr>
      <dsp:spPr>
        <a:xfrm>
          <a:off x="0" y="1793"/>
          <a:ext cx="1814400" cy="636829"/>
        </a:xfrm>
        <a:prstGeom prst="round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Выбери</a:t>
          </a:r>
          <a:endParaRPr lang="ru-RU" sz="2200" kern="1200" dirty="0"/>
        </a:p>
      </dsp:txBody>
      <dsp:txXfrm>
        <a:off x="0" y="1793"/>
        <a:ext cx="1814400" cy="636829"/>
      </dsp:txXfrm>
    </dsp:sp>
    <dsp:sp modelId="{2363D584-BABA-4F8E-BBA6-3AF7CF88A3FA}">
      <dsp:nvSpPr>
        <dsp:cNvPr id="0" name=""/>
        <dsp:cNvSpPr/>
      </dsp:nvSpPr>
      <dsp:spPr>
        <a:xfrm>
          <a:off x="1814400" y="70230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о себе в адресе почты</a:t>
          </a:r>
          <a:endParaRPr lang="ru-RU" sz="1800" b="1" kern="1200" dirty="0"/>
        </a:p>
      </dsp:txBody>
      <dsp:txXfrm>
        <a:off x="1814400" y="702305"/>
        <a:ext cx="2721600" cy="636829"/>
      </dsp:txXfrm>
    </dsp:sp>
    <dsp:sp modelId="{4B25EA90-CA18-485E-BD0B-78F1FD5BEF66}">
      <dsp:nvSpPr>
        <dsp:cNvPr id="0" name=""/>
        <dsp:cNvSpPr/>
      </dsp:nvSpPr>
      <dsp:spPr>
        <a:xfrm>
          <a:off x="0" y="702305"/>
          <a:ext cx="1814400" cy="636829"/>
        </a:xfrm>
        <a:prstGeom prst="roundRect">
          <a:avLst/>
        </a:prstGeom>
        <a:solidFill>
          <a:schemeClr val="accent2">
            <a:shade val="50000"/>
            <a:hueOff val="-10371"/>
            <a:satOff val="-2102"/>
            <a:lumOff val="115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Не пиши</a:t>
          </a:r>
          <a:endParaRPr lang="ru-RU" sz="2200" kern="1200" dirty="0"/>
        </a:p>
      </dsp:txBody>
      <dsp:txXfrm>
        <a:off x="0" y="702305"/>
        <a:ext cx="1814400" cy="636829"/>
      </dsp:txXfrm>
    </dsp:sp>
    <dsp:sp modelId="{C6869333-48C4-4AB0-B7E3-4742CB85F52A}">
      <dsp:nvSpPr>
        <dsp:cNvPr id="0" name=""/>
        <dsp:cNvSpPr/>
      </dsp:nvSpPr>
      <dsp:spPr>
        <a:xfrm>
          <a:off x="1814400" y="140281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ts val="17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сложную двухэтапную авторизацию</a:t>
          </a:r>
          <a:endParaRPr lang="ru-RU" sz="1800" b="1" kern="1200" dirty="0"/>
        </a:p>
      </dsp:txBody>
      <dsp:txXfrm>
        <a:off x="1814400" y="1402817"/>
        <a:ext cx="2721600" cy="636829"/>
      </dsp:txXfrm>
    </dsp:sp>
    <dsp:sp modelId="{90C30AEC-03E7-4257-AB1B-BC4472927BF9}">
      <dsp:nvSpPr>
        <dsp:cNvPr id="0" name=""/>
        <dsp:cNvSpPr/>
      </dsp:nvSpPr>
      <dsp:spPr>
        <a:xfrm>
          <a:off x="0" y="1402817"/>
          <a:ext cx="1814400" cy="636829"/>
        </a:xfrm>
        <a:prstGeom prst="roundRect">
          <a:avLst/>
        </a:prstGeom>
        <a:solidFill>
          <a:schemeClr val="accent2">
            <a:shade val="50000"/>
            <a:hueOff val="-20742"/>
            <a:satOff val="-4204"/>
            <a:lumOff val="231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Используй</a:t>
          </a:r>
          <a:endParaRPr lang="ru-RU" sz="2200" kern="1200" dirty="0"/>
        </a:p>
      </dsp:txBody>
      <dsp:txXfrm>
        <a:off x="0" y="1402817"/>
        <a:ext cx="1814400" cy="636829"/>
      </dsp:txXfrm>
    </dsp:sp>
    <dsp:sp modelId="{9D472873-829E-41FD-A7D5-17FA07848E31}">
      <dsp:nvSpPr>
        <dsp:cNvPr id="0" name=""/>
        <dsp:cNvSpPr/>
      </dsp:nvSpPr>
      <dsp:spPr>
        <a:xfrm>
          <a:off x="1814400" y="2103329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сложный пароль</a:t>
          </a:r>
          <a:endParaRPr lang="ru-RU" sz="1800" b="1" kern="1200" dirty="0"/>
        </a:p>
      </dsp:txBody>
      <dsp:txXfrm>
        <a:off x="1814400" y="2103329"/>
        <a:ext cx="2721600" cy="636829"/>
      </dsp:txXfrm>
    </dsp:sp>
    <dsp:sp modelId="{AB5025CA-295E-4EB3-9806-71487A50B995}">
      <dsp:nvSpPr>
        <dsp:cNvPr id="0" name=""/>
        <dsp:cNvSpPr/>
      </dsp:nvSpPr>
      <dsp:spPr>
        <a:xfrm>
          <a:off x="0" y="2103329"/>
          <a:ext cx="1814400" cy="636829"/>
        </a:xfrm>
        <a:prstGeom prst="roundRect">
          <a:avLst/>
        </a:prstGeom>
        <a:solidFill>
          <a:schemeClr val="accent2">
            <a:shade val="50000"/>
            <a:hueOff val="-31113"/>
            <a:satOff val="-6307"/>
            <a:lumOff val="346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Выбери</a:t>
          </a:r>
          <a:endParaRPr lang="ru-RU" sz="2200" kern="1200" dirty="0"/>
        </a:p>
      </dsp:txBody>
      <dsp:txXfrm>
        <a:off x="0" y="2103329"/>
        <a:ext cx="1814400" cy="636829"/>
      </dsp:txXfrm>
    </dsp:sp>
    <dsp:sp modelId="{6F1819F5-5984-46AF-B191-E8A05E7DBC5D}">
      <dsp:nvSpPr>
        <dsp:cNvPr id="0" name=""/>
        <dsp:cNvSpPr/>
      </dsp:nvSpPr>
      <dsp:spPr>
        <a:xfrm>
          <a:off x="1814400" y="2803841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проверочный вопрос</a:t>
          </a:r>
          <a:endParaRPr lang="ru-RU" sz="1800" b="1" kern="1200" dirty="0"/>
        </a:p>
      </dsp:txBody>
      <dsp:txXfrm>
        <a:off x="1814400" y="2803841"/>
        <a:ext cx="2721600" cy="636829"/>
      </dsp:txXfrm>
    </dsp:sp>
    <dsp:sp modelId="{CE6E918D-8B33-413D-9D79-268C242B152B}">
      <dsp:nvSpPr>
        <dsp:cNvPr id="0" name=""/>
        <dsp:cNvSpPr/>
      </dsp:nvSpPr>
      <dsp:spPr>
        <a:xfrm>
          <a:off x="0" y="2803841"/>
          <a:ext cx="1814400" cy="636829"/>
        </a:xfrm>
        <a:prstGeom prst="roundRect">
          <a:avLst/>
        </a:prstGeom>
        <a:solidFill>
          <a:schemeClr val="accent2">
            <a:shade val="50000"/>
            <a:hueOff val="-41484"/>
            <a:satOff val="-8409"/>
            <a:lumOff val="462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Используй</a:t>
          </a:r>
          <a:endParaRPr lang="ru-RU" sz="2200" kern="1200" dirty="0"/>
        </a:p>
      </dsp:txBody>
      <dsp:txXfrm>
        <a:off x="0" y="2803841"/>
        <a:ext cx="1814400" cy="636829"/>
      </dsp:txXfrm>
    </dsp:sp>
    <dsp:sp modelId="{5AF644B3-0CDD-45C2-8B6F-588EE63BCFE2}">
      <dsp:nvSpPr>
        <dsp:cNvPr id="0" name=""/>
        <dsp:cNvSpPr/>
      </dsp:nvSpPr>
      <dsp:spPr>
        <a:xfrm>
          <a:off x="1814400" y="350435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несколько почтовых ящиков</a:t>
          </a:r>
          <a:endParaRPr lang="ru-RU" sz="1800" b="1" kern="1200" dirty="0"/>
        </a:p>
      </dsp:txBody>
      <dsp:txXfrm>
        <a:off x="1814400" y="3504353"/>
        <a:ext cx="2721600" cy="636829"/>
      </dsp:txXfrm>
    </dsp:sp>
    <dsp:sp modelId="{F59AC8FB-7D69-4790-AA08-DEA24CFB0CE1}">
      <dsp:nvSpPr>
        <dsp:cNvPr id="0" name=""/>
        <dsp:cNvSpPr/>
      </dsp:nvSpPr>
      <dsp:spPr>
        <a:xfrm>
          <a:off x="0" y="3504353"/>
          <a:ext cx="1814400" cy="636829"/>
        </a:xfrm>
        <a:prstGeom prst="roundRect">
          <a:avLst/>
        </a:prstGeom>
        <a:solidFill>
          <a:schemeClr val="accent2">
            <a:shade val="50000"/>
            <a:hueOff val="-31113"/>
            <a:satOff val="-6307"/>
            <a:lumOff val="346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Заведи</a:t>
          </a:r>
          <a:endParaRPr lang="ru-RU" sz="2200" kern="1200" dirty="0"/>
        </a:p>
      </dsp:txBody>
      <dsp:txXfrm>
        <a:off x="0" y="3504353"/>
        <a:ext cx="1814400" cy="636829"/>
      </dsp:txXfrm>
    </dsp:sp>
    <dsp:sp modelId="{2A326121-67F1-47E5-B682-19A7C9A1CF50}">
      <dsp:nvSpPr>
        <dsp:cNvPr id="0" name=""/>
        <dsp:cNvSpPr/>
      </dsp:nvSpPr>
      <dsp:spPr>
        <a:xfrm>
          <a:off x="1814400" y="420486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вложения писем</a:t>
          </a:r>
          <a:endParaRPr lang="ru-RU" sz="1800" b="1" kern="1200" dirty="0"/>
        </a:p>
      </dsp:txBody>
      <dsp:txXfrm>
        <a:off x="1814400" y="4204865"/>
        <a:ext cx="2721600" cy="636829"/>
      </dsp:txXfrm>
    </dsp:sp>
    <dsp:sp modelId="{2EA7A070-600C-4563-8AD6-D05F56D415C4}">
      <dsp:nvSpPr>
        <dsp:cNvPr id="0" name=""/>
        <dsp:cNvSpPr/>
      </dsp:nvSpPr>
      <dsp:spPr>
        <a:xfrm>
          <a:off x="0" y="4204865"/>
          <a:ext cx="1814400" cy="636829"/>
        </a:xfrm>
        <a:prstGeom prst="roundRect">
          <a:avLst/>
        </a:prstGeom>
        <a:solidFill>
          <a:schemeClr val="accent2">
            <a:shade val="50000"/>
            <a:hueOff val="-20742"/>
            <a:satOff val="-4204"/>
            <a:lumOff val="231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Не открывай</a:t>
          </a:r>
          <a:endParaRPr lang="ru-RU" sz="2200" kern="1200" dirty="0"/>
        </a:p>
      </dsp:txBody>
      <dsp:txXfrm>
        <a:off x="0" y="4204865"/>
        <a:ext cx="1814400" cy="636829"/>
      </dsp:txXfrm>
    </dsp:sp>
    <dsp:sp modelId="{8E526B76-17D4-4B27-BC1E-EB6FFE8C9E14}">
      <dsp:nvSpPr>
        <dsp:cNvPr id="0" name=""/>
        <dsp:cNvSpPr/>
      </dsp:nvSpPr>
      <dsp:spPr>
        <a:xfrm>
          <a:off x="1814400" y="490537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из почты</a:t>
          </a:r>
          <a:endParaRPr lang="ru-RU" sz="1800" b="1" kern="1200" dirty="0"/>
        </a:p>
      </dsp:txBody>
      <dsp:txXfrm>
        <a:off x="1814400" y="4905377"/>
        <a:ext cx="2721600" cy="636829"/>
      </dsp:txXfrm>
    </dsp:sp>
    <dsp:sp modelId="{F25FE17C-778C-4BC0-99AB-8226E6270746}">
      <dsp:nvSpPr>
        <dsp:cNvPr id="0" name=""/>
        <dsp:cNvSpPr/>
      </dsp:nvSpPr>
      <dsp:spPr>
        <a:xfrm>
          <a:off x="0" y="4905377"/>
          <a:ext cx="1814400" cy="636829"/>
        </a:xfrm>
        <a:prstGeom prst="roundRect">
          <a:avLst/>
        </a:prstGeom>
        <a:solidFill>
          <a:schemeClr val="accent2">
            <a:shade val="50000"/>
            <a:hueOff val="-10371"/>
            <a:satOff val="-2102"/>
            <a:lumOff val="115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Выходи</a:t>
          </a:r>
          <a:endParaRPr lang="ru-RU" sz="2200" kern="1200" dirty="0"/>
        </a:p>
      </dsp:txBody>
      <dsp:txXfrm>
        <a:off x="0" y="4905377"/>
        <a:ext cx="1814400" cy="63682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E295D0-83A6-40A3-BA35-4E525595EE89}">
      <dsp:nvSpPr>
        <dsp:cNvPr id="0" name=""/>
        <dsp:cNvSpPr/>
      </dsp:nvSpPr>
      <dsp:spPr>
        <a:xfrm>
          <a:off x="1814400" y="179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ctr" defTabSz="800100">
            <a:lnSpc>
              <a:spcPts val="17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правильный почтовый адрес</a:t>
          </a:r>
          <a:endParaRPr lang="ru-RU" sz="1800" b="1" kern="1200" dirty="0"/>
        </a:p>
      </dsp:txBody>
      <dsp:txXfrm>
        <a:off x="1814400" y="1793"/>
        <a:ext cx="2721600" cy="636829"/>
      </dsp:txXfrm>
    </dsp:sp>
    <dsp:sp modelId="{6D44C91E-EE2C-44C5-A007-F9E811783275}">
      <dsp:nvSpPr>
        <dsp:cNvPr id="0" name=""/>
        <dsp:cNvSpPr/>
      </dsp:nvSpPr>
      <dsp:spPr>
        <a:xfrm>
          <a:off x="0" y="1793"/>
          <a:ext cx="1814400" cy="636829"/>
        </a:xfrm>
        <a:prstGeom prst="round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Выбери</a:t>
          </a:r>
          <a:endParaRPr lang="ru-RU" sz="2200" kern="1200" dirty="0"/>
        </a:p>
      </dsp:txBody>
      <dsp:txXfrm>
        <a:off x="0" y="1793"/>
        <a:ext cx="1814400" cy="636829"/>
      </dsp:txXfrm>
    </dsp:sp>
    <dsp:sp modelId="{2363D584-BABA-4F8E-BBA6-3AF7CF88A3FA}">
      <dsp:nvSpPr>
        <dsp:cNvPr id="0" name=""/>
        <dsp:cNvSpPr/>
      </dsp:nvSpPr>
      <dsp:spPr>
        <a:xfrm>
          <a:off x="1814400" y="70230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о себе в адресе почты</a:t>
          </a:r>
          <a:endParaRPr lang="ru-RU" sz="1800" b="1" kern="1200" dirty="0"/>
        </a:p>
      </dsp:txBody>
      <dsp:txXfrm>
        <a:off x="1814400" y="702305"/>
        <a:ext cx="2721600" cy="636829"/>
      </dsp:txXfrm>
    </dsp:sp>
    <dsp:sp modelId="{4B25EA90-CA18-485E-BD0B-78F1FD5BEF66}">
      <dsp:nvSpPr>
        <dsp:cNvPr id="0" name=""/>
        <dsp:cNvSpPr/>
      </dsp:nvSpPr>
      <dsp:spPr>
        <a:xfrm>
          <a:off x="0" y="702305"/>
          <a:ext cx="1814400" cy="636829"/>
        </a:xfrm>
        <a:prstGeom prst="roundRect">
          <a:avLst/>
        </a:prstGeom>
        <a:solidFill>
          <a:schemeClr val="accent2">
            <a:shade val="50000"/>
            <a:hueOff val="-10371"/>
            <a:satOff val="-2102"/>
            <a:lumOff val="115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Не пиши</a:t>
          </a:r>
          <a:endParaRPr lang="ru-RU" sz="2200" kern="1200" dirty="0"/>
        </a:p>
      </dsp:txBody>
      <dsp:txXfrm>
        <a:off x="0" y="702305"/>
        <a:ext cx="1814400" cy="636829"/>
      </dsp:txXfrm>
    </dsp:sp>
    <dsp:sp modelId="{C6869333-48C4-4AB0-B7E3-4742CB85F52A}">
      <dsp:nvSpPr>
        <dsp:cNvPr id="0" name=""/>
        <dsp:cNvSpPr/>
      </dsp:nvSpPr>
      <dsp:spPr>
        <a:xfrm>
          <a:off x="1814400" y="140281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ts val="17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сложную двухэтапную авторизацию</a:t>
          </a:r>
          <a:endParaRPr lang="ru-RU" sz="1800" b="1" kern="1200" dirty="0"/>
        </a:p>
      </dsp:txBody>
      <dsp:txXfrm>
        <a:off x="1814400" y="1402817"/>
        <a:ext cx="2721600" cy="636829"/>
      </dsp:txXfrm>
    </dsp:sp>
    <dsp:sp modelId="{90C30AEC-03E7-4257-AB1B-BC4472927BF9}">
      <dsp:nvSpPr>
        <dsp:cNvPr id="0" name=""/>
        <dsp:cNvSpPr/>
      </dsp:nvSpPr>
      <dsp:spPr>
        <a:xfrm>
          <a:off x="0" y="1402817"/>
          <a:ext cx="1814400" cy="636829"/>
        </a:xfrm>
        <a:prstGeom prst="roundRect">
          <a:avLst/>
        </a:prstGeom>
        <a:solidFill>
          <a:schemeClr val="accent2">
            <a:shade val="50000"/>
            <a:hueOff val="-20742"/>
            <a:satOff val="-4204"/>
            <a:lumOff val="231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Используй</a:t>
          </a:r>
          <a:endParaRPr lang="ru-RU" sz="2200" kern="1200" dirty="0"/>
        </a:p>
      </dsp:txBody>
      <dsp:txXfrm>
        <a:off x="0" y="1402817"/>
        <a:ext cx="1814400" cy="636829"/>
      </dsp:txXfrm>
    </dsp:sp>
    <dsp:sp modelId="{9D472873-829E-41FD-A7D5-17FA07848E31}">
      <dsp:nvSpPr>
        <dsp:cNvPr id="0" name=""/>
        <dsp:cNvSpPr/>
      </dsp:nvSpPr>
      <dsp:spPr>
        <a:xfrm>
          <a:off x="1814400" y="2103329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сложный пароль</a:t>
          </a:r>
          <a:endParaRPr lang="ru-RU" sz="1800" b="1" kern="1200" dirty="0"/>
        </a:p>
      </dsp:txBody>
      <dsp:txXfrm>
        <a:off x="1814400" y="2103329"/>
        <a:ext cx="2721600" cy="636829"/>
      </dsp:txXfrm>
    </dsp:sp>
    <dsp:sp modelId="{AB5025CA-295E-4EB3-9806-71487A50B995}">
      <dsp:nvSpPr>
        <dsp:cNvPr id="0" name=""/>
        <dsp:cNvSpPr/>
      </dsp:nvSpPr>
      <dsp:spPr>
        <a:xfrm>
          <a:off x="0" y="2103329"/>
          <a:ext cx="1814400" cy="636829"/>
        </a:xfrm>
        <a:prstGeom prst="roundRect">
          <a:avLst/>
        </a:prstGeom>
        <a:solidFill>
          <a:schemeClr val="accent2">
            <a:shade val="50000"/>
            <a:hueOff val="-31113"/>
            <a:satOff val="-6307"/>
            <a:lumOff val="346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Выбери</a:t>
          </a:r>
          <a:endParaRPr lang="ru-RU" sz="2200" kern="1200" dirty="0"/>
        </a:p>
      </dsp:txBody>
      <dsp:txXfrm>
        <a:off x="0" y="2103329"/>
        <a:ext cx="1814400" cy="636829"/>
      </dsp:txXfrm>
    </dsp:sp>
    <dsp:sp modelId="{6F1819F5-5984-46AF-B191-E8A05E7DBC5D}">
      <dsp:nvSpPr>
        <dsp:cNvPr id="0" name=""/>
        <dsp:cNvSpPr/>
      </dsp:nvSpPr>
      <dsp:spPr>
        <a:xfrm>
          <a:off x="1814400" y="2803841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проверочный вопрос</a:t>
          </a:r>
          <a:endParaRPr lang="ru-RU" sz="1800" b="1" kern="1200" dirty="0"/>
        </a:p>
      </dsp:txBody>
      <dsp:txXfrm>
        <a:off x="1814400" y="2803841"/>
        <a:ext cx="2721600" cy="636829"/>
      </dsp:txXfrm>
    </dsp:sp>
    <dsp:sp modelId="{CE6E918D-8B33-413D-9D79-268C242B152B}">
      <dsp:nvSpPr>
        <dsp:cNvPr id="0" name=""/>
        <dsp:cNvSpPr/>
      </dsp:nvSpPr>
      <dsp:spPr>
        <a:xfrm>
          <a:off x="0" y="2803841"/>
          <a:ext cx="1814400" cy="636829"/>
        </a:xfrm>
        <a:prstGeom prst="roundRect">
          <a:avLst/>
        </a:prstGeom>
        <a:solidFill>
          <a:schemeClr val="accent2">
            <a:shade val="50000"/>
            <a:hueOff val="-41484"/>
            <a:satOff val="-8409"/>
            <a:lumOff val="462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Используй</a:t>
          </a:r>
          <a:endParaRPr lang="ru-RU" sz="2200" kern="1200" dirty="0"/>
        </a:p>
      </dsp:txBody>
      <dsp:txXfrm>
        <a:off x="0" y="2803841"/>
        <a:ext cx="1814400" cy="636829"/>
      </dsp:txXfrm>
    </dsp:sp>
    <dsp:sp modelId="{5AF644B3-0CDD-45C2-8B6F-588EE63BCFE2}">
      <dsp:nvSpPr>
        <dsp:cNvPr id="0" name=""/>
        <dsp:cNvSpPr/>
      </dsp:nvSpPr>
      <dsp:spPr>
        <a:xfrm>
          <a:off x="1814400" y="350435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несколько почтовых ящиков</a:t>
          </a:r>
          <a:endParaRPr lang="ru-RU" sz="1800" b="1" kern="1200" dirty="0"/>
        </a:p>
      </dsp:txBody>
      <dsp:txXfrm>
        <a:off x="1814400" y="3504353"/>
        <a:ext cx="2721600" cy="636829"/>
      </dsp:txXfrm>
    </dsp:sp>
    <dsp:sp modelId="{F59AC8FB-7D69-4790-AA08-DEA24CFB0CE1}">
      <dsp:nvSpPr>
        <dsp:cNvPr id="0" name=""/>
        <dsp:cNvSpPr/>
      </dsp:nvSpPr>
      <dsp:spPr>
        <a:xfrm>
          <a:off x="0" y="3504353"/>
          <a:ext cx="1814400" cy="636829"/>
        </a:xfrm>
        <a:prstGeom prst="roundRect">
          <a:avLst/>
        </a:prstGeom>
        <a:solidFill>
          <a:schemeClr val="accent2">
            <a:shade val="50000"/>
            <a:hueOff val="-31113"/>
            <a:satOff val="-6307"/>
            <a:lumOff val="346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Заведи</a:t>
          </a:r>
          <a:endParaRPr lang="ru-RU" sz="2200" kern="1200" dirty="0"/>
        </a:p>
      </dsp:txBody>
      <dsp:txXfrm>
        <a:off x="0" y="3504353"/>
        <a:ext cx="1814400" cy="636829"/>
      </dsp:txXfrm>
    </dsp:sp>
    <dsp:sp modelId="{2A326121-67F1-47E5-B682-19A7C9A1CF50}">
      <dsp:nvSpPr>
        <dsp:cNvPr id="0" name=""/>
        <dsp:cNvSpPr/>
      </dsp:nvSpPr>
      <dsp:spPr>
        <a:xfrm>
          <a:off x="1814400" y="420486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вложения писем</a:t>
          </a:r>
          <a:endParaRPr lang="ru-RU" sz="1800" b="1" kern="1200" dirty="0"/>
        </a:p>
      </dsp:txBody>
      <dsp:txXfrm>
        <a:off x="1814400" y="4204865"/>
        <a:ext cx="2721600" cy="636829"/>
      </dsp:txXfrm>
    </dsp:sp>
    <dsp:sp modelId="{2EA7A070-600C-4563-8AD6-D05F56D415C4}">
      <dsp:nvSpPr>
        <dsp:cNvPr id="0" name=""/>
        <dsp:cNvSpPr/>
      </dsp:nvSpPr>
      <dsp:spPr>
        <a:xfrm>
          <a:off x="0" y="4204865"/>
          <a:ext cx="1814400" cy="636829"/>
        </a:xfrm>
        <a:prstGeom prst="roundRect">
          <a:avLst/>
        </a:prstGeom>
        <a:solidFill>
          <a:schemeClr val="accent2">
            <a:shade val="50000"/>
            <a:hueOff val="-20742"/>
            <a:satOff val="-4204"/>
            <a:lumOff val="231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Не открывай</a:t>
          </a:r>
          <a:endParaRPr lang="ru-RU" sz="2200" kern="1200" dirty="0"/>
        </a:p>
      </dsp:txBody>
      <dsp:txXfrm>
        <a:off x="0" y="4204865"/>
        <a:ext cx="1814400" cy="636829"/>
      </dsp:txXfrm>
    </dsp:sp>
    <dsp:sp modelId="{8E526B76-17D4-4B27-BC1E-EB6FFE8C9E14}">
      <dsp:nvSpPr>
        <dsp:cNvPr id="0" name=""/>
        <dsp:cNvSpPr/>
      </dsp:nvSpPr>
      <dsp:spPr>
        <a:xfrm>
          <a:off x="1814400" y="490537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из почты</a:t>
          </a:r>
          <a:endParaRPr lang="ru-RU" sz="1800" b="1" kern="1200" dirty="0"/>
        </a:p>
      </dsp:txBody>
      <dsp:txXfrm>
        <a:off x="1814400" y="4905377"/>
        <a:ext cx="2721600" cy="636829"/>
      </dsp:txXfrm>
    </dsp:sp>
    <dsp:sp modelId="{F25FE17C-778C-4BC0-99AB-8226E6270746}">
      <dsp:nvSpPr>
        <dsp:cNvPr id="0" name=""/>
        <dsp:cNvSpPr/>
      </dsp:nvSpPr>
      <dsp:spPr>
        <a:xfrm>
          <a:off x="0" y="4905377"/>
          <a:ext cx="1814400" cy="636829"/>
        </a:xfrm>
        <a:prstGeom prst="roundRect">
          <a:avLst/>
        </a:prstGeom>
        <a:solidFill>
          <a:schemeClr val="accent2">
            <a:shade val="50000"/>
            <a:hueOff val="-10371"/>
            <a:satOff val="-2102"/>
            <a:lumOff val="115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Выходи</a:t>
          </a:r>
          <a:endParaRPr lang="ru-RU" sz="2200" kern="1200" dirty="0"/>
        </a:p>
      </dsp:txBody>
      <dsp:txXfrm>
        <a:off x="0" y="4905377"/>
        <a:ext cx="1814400" cy="63682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E295D0-83A6-40A3-BA35-4E525595EE89}">
      <dsp:nvSpPr>
        <dsp:cNvPr id="0" name=""/>
        <dsp:cNvSpPr/>
      </dsp:nvSpPr>
      <dsp:spPr>
        <a:xfrm>
          <a:off x="1814400" y="179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ctr" defTabSz="800100">
            <a:lnSpc>
              <a:spcPts val="17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правильный почтовый адрес</a:t>
          </a:r>
          <a:endParaRPr lang="ru-RU" sz="1800" b="1" kern="1200" dirty="0"/>
        </a:p>
      </dsp:txBody>
      <dsp:txXfrm>
        <a:off x="1814400" y="1793"/>
        <a:ext cx="2721600" cy="636829"/>
      </dsp:txXfrm>
    </dsp:sp>
    <dsp:sp modelId="{6D44C91E-EE2C-44C5-A007-F9E811783275}">
      <dsp:nvSpPr>
        <dsp:cNvPr id="0" name=""/>
        <dsp:cNvSpPr/>
      </dsp:nvSpPr>
      <dsp:spPr>
        <a:xfrm>
          <a:off x="0" y="1793"/>
          <a:ext cx="1814400" cy="636829"/>
        </a:xfrm>
        <a:prstGeom prst="round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Выбери</a:t>
          </a:r>
          <a:endParaRPr lang="ru-RU" sz="2200" kern="1200" dirty="0"/>
        </a:p>
      </dsp:txBody>
      <dsp:txXfrm>
        <a:off x="0" y="1793"/>
        <a:ext cx="1814400" cy="636829"/>
      </dsp:txXfrm>
    </dsp:sp>
    <dsp:sp modelId="{2363D584-BABA-4F8E-BBA6-3AF7CF88A3FA}">
      <dsp:nvSpPr>
        <dsp:cNvPr id="0" name=""/>
        <dsp:cNvSpPr/>
      </dsp:nvSpPr>
      <dsp:spPr>
        <a:xfrm>
          <a:off x="1814400" y="70230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о себе в адресе почты</a:t>
          </a:r>
          <a:endParaRPr lang="ru-RU" sz="1800" b="1" kern="1200" dirty="0"/>
        </a:p>
      </dsp:txBody>
      <dsp:txXfrm>
        <a:off x="1814400" y="702305"/>
        <a:ext cx="2721600" cy="636829"/>
      </dsp:txXfrm>
    </dsp:sp>
    <dsp:sp modelId="{4B25EA90-CA18-485E-BD0B-78F1FD5BEF66}">
      <dsp:nvSpPr>
        <dsp:cNvPr id="0" name=""/>
        <dsp:cNvSpPr/>
      </dsp:nvSpPr>
      <dsp:spPr>
        <a:xfrm>
          <a:off x="0" y="702305"/>
          <a:ext cx="1814400" cy="636829"/>
        </a:xfrm>
        <a:prstGeom prst="roundRect">
          <a:avLst/>
        </a:prstGeom>
        <a:solidFill>
          <a:schemeClr val="accent2">
            <a:shade val="50000"/>
            <a:hueOff val="-10371"/>
            <a:satOff val="-2102"/>
            <a:lumOff val="115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Не пиши</a:t>
          </a:r>
          <a:endParaRPr lang="ru-RU" sz="2200" kern="1200" dirty="0"/>
        </a:p>
      </dsp:txBody>
      <dsp:txXfrm>
        <a:off x="0" y="702305"/>
        <a:ext cx="1814400" cy="636829"/>
      </dsp:txXfrm>
    </dsp:sp>
    <dsp:sp modelId="{C6869333-48C4-4AB0-B7E3-4742CB85F52A}">
      <dsp:nvSpPr>
        <dsp:cNvPr id="0" name=""/>
        <dsp:cNvSpPr/>
      </dsp:nvSpPr>
      <dsp:spPr>
        <a:xfrm>
          <a:off x="1814400" y="140281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ts val="17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сложную двухэтапную авторизацию</a:t>
          </a:r>
          <a:endParaRPr lang="ru-RU" sz="1800" b="1" kern="1200" dirty="0"/>
        </a:p>
      </dsp:txBody>
      <dsp:txXfrm>
        <a:off x="1814400" y="1402817"/>
        <a:ext cx="2721600" cy="636829"/>
      </dsp:txXfrm>
    </dsp:sp>
    <dsp:sp modelId="{90C30AEC-03E7-4257-AB1B-BC4472927BF9}">
      <dsp:nvSpPr>
        <dsp:cNvPr id="0" name=""/>
        <dsp:cNvSpPr/>
      </dsp:nvSpPr>
      <dsp:spPr>
        <a:xfrm>
          <a:off x="0" y="1402817"/>
          <a:ext cx="1814400" cy="636829"/>
        </a:xfrm>
        <a:prstGeom prst="roundRect">
          <a:avLst/>
        </a:prstGeom>
        <a:solidFill>
          <a:schemeClr val="accent2">
            <a:shade val="50000"/>
            <a:hueOff val="-20742"/>
            <a:satOff val="-4204"/>
            <a:lumOff val="231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Используй</a:t>
          </a:r>
          <a:endParaRPr lang="ru-RU" sz="2200" kern="1200" dirty="0"/>
        </a:p>
      </dsp:txBody>
      <dsp:txXfrm>
        <a:off x="0" y="1402817"/>
        <a:ext cx="1814400" cy="636829"/>
      </dsp:txXfrm>
    </dsp:sp>
    <dsp:sp modelId="{9D472873-829E-41FD-A7D5-17FA07848E31}">
      <dsp:nvSpPr>
        <dsp:cNvPr id="0" name=""/>
        <dsp:cNvSpPr/>
      </dsp:nvSpPr>
      <dsp:spPr>
        <a:xfrm>
          <a:off x="1814400" y="2103329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сложный пароль</a:t>
          </a:r>
          <a:endParaRPr lang="ru-RU" sz="1800" b="1" kern="1200" dirty="0"/>
        </a:p>
      </dsp:txBody>
      <dsp:txXfrm>
        <a:off x="1814400" y="2103329"/>
        <a:ext cx="2721600" cy="636829"/>
      </dsp:txXfrm>
    </dsp:sp>
    <dsp:sp modelId="{AB5025CA-295E-4EB3-9806-71487A50B995}">
      <dsp:nvSpPr>
        <dsp:cNvPr id="0" name=""/>
        <dsp:cNvSpPr/>
      </dsp:nvSpPr>
      <dsp:spPr>
        <a:xfrm>
          <a:off x="0" y="2103329"/>
          <a:ext cx="1814400" cy="636829"/>
        </a:xfrm>
        <a:prstGeom prst="roundRect">
          <a:avLst/>
        </a:prstGeom>
        <a:solidFill>
          <a:schemeClr val="accent2">
            <a:shade val="50000"/>
            <a:hueOff val="-31113"/>
            <a:satOff val="-6307"/>
            <a:lumOff val="346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Выбери</a:t>
          </a:r>
          <a:endParaRPr lang="ru-RU" sz="2200" kern="1200" dirty="0"/>
        </a:p>
      </dsp:txBody>
      <dsp:txXfrm>
        <a:off x="0" y="2103329"/>
        <a:ext cx="1814400" cy="636829"/>
      </dsp:txXfrm>
    </dsp:sp>
    <dsp:sp modelId="{6F1819F5-5984-46AF-B191-E8A05E7DBC5D}">
      <dsp:nvSpPr>
        <dsp:cNvPr id="0" name=""/>
        <dsp:cNvSpPr/>
      </dsp:nvSpPr>
      <dsp:spPr>
        <a:xfrm>
          <a:off x="1814400" y="2803841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проверочный вопрос</a:t>
          </a:r>
          <a:endParaRPr lang="ru-RU" sz="1800" b="1" kern="1200" dirty="0"/>
        </a:p>
      </dsp:txBody>
      <dsp:txXfrm>
        <a:off x="1814400" y="2803841"/>
        <a:ext cx="2721600" cy="636829"/>
      </dsp:txXfrm>
    </dsp:sp>
    <dsp:sp modelId="{CE6E918D-8B33-413D-9D79-268C242B152B}">
      <dsp:nvSpPr>
        <dsp:cNvPr id="0" name=""/>
        <dsp:cNvSpPr/>
      </dsp:nvSpPr>
      <dsp:spPr>
        <a:xfrm>
          <a:off x="0" y="2803841"/>
          <a:ext cx="1814400" cy="636829"/>
        </a:xfrm>
        <a:prstGeom prst="roundRect">
          <a:avLst/>
        </a:prstGeom>
        <a:solidFill>
          <a:schemeClr val="accent2">
            <a:shade val="50000"/>
            <a:hueOff val="-41484"/>
            <a:satOff val="-8409"/>
            <a:lumOff val="462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Используй</a:t>
          </a:r>
          <a:endParaRPr lang="ru-RU" sz="2200" kern="1200" dirty="0"/>
        </a:p>
      </dsp:txBody>
      <dsp:txXfrm>
        <a:off x="0" y="2803841"/>
        <a:ext cx="1814400" cy="636829"/>
      </dsp:txXfrm>
    </dsp:sp>
    <dsp:sp modelId="{5AF644B3-0CDD-45C2-8B6F-588EE63BCFE2}">
      <dsp:nvSpPr>
        <dsp:cNvPr id="0" name=""/>
        <dsp:cNvSpPr/>
      </dsp:nvSpPr>
      <dsp:spPr>
        <a:xfrm>
          <a:off x="1814400" y="350435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несколько почтовых ящиков</a:t>
          </a:r>
          <a:endParaRPr lang="ru-RU" sz="1800" b="1" kern="1200" dirty="0"/>
        </a:p>
      </dsp:txBody>
      <dsp:txXfrm>
        <a:off x="1814400" y="3504353"/>
        <a:ext cx="2721600" cy="636829"/>
      </dsp:txXfrm>
    </dsp:sp>
    <dsp:sp modelId="{F59AC8FB-7D69-4790-AA08-DEA24CFB0CE1}">
      <dsp:nvSpPr>
        <dsp:cNvPr id="0" name=""/>
        <dsp:cNvSpPr/>
      </dsp:nvSpPr>
      <dsp:spPr>
        <a:xfrm>
          <a:off x="0" y="3504353"/>
          <a:ext cx="1814400" cy="636829"/>
        </a:xfrm>
        <a:prstGeom prst="roundRect">
          <a:avLst/>
        </a:prstGeom>
        <a:solidFill>
          <a:schemeClr val="accent2">
            <a:shade val="50000"/>
            <a:hueOff val="-31113"/>
            <a:satOff val="-6307"/>
            <a:lumOff val="346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Заведи</a:t>
          </a:r>
          <a:endParaRPr lang="ru-RU" sz="2200" kern="1200" dirty="0"/>
        </a:p>
      </dsp:txBody>
      <dsp:txXfrm>
        <a:off x="0" y="3504353"/>
        <a:ext cx="1814400" cy="636829"/>
      </dsp:txXfrm>
    </dsp:sp>
    <dsp:sp modelId="{2A326121-67F1-47E5-B682-19A7C9A1CF50}">
      <dsp:nvSpPr>
        <dsp:cNvPr id="0" name=""/>
        <dsp:cNvSpPr/>
      </dsp:nvSpPr>
      <dsp:spPr>
        <a:xfrm>
          <a:off x="1814400" y="420486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вложения писем</a:t>
          </a:r>
          <a:endParaRPr lang="ru-RU" sz="1800" b="1" kern="1200" dirty="0"/>
        </a:p>
      </dsp:txBody>
      <dsp:txXfrm>
        <a:off x="1814400" y="4204865"/>
        <a:ext cx="2721600" cy="636829"/>
      </dsp:txXfrm>
    </dsp:sp>
    <dsp:sp modelId="{2EA7A070-600C-4563-8AD6-D05F56D415C4}">
      <dsp:nvSpPr>
        <dsp:cNvPr id="0" name=""/>
        <dsp:cNvSpPr/>
      </dsp:nvSpPr>
      <dsp:spPr>
        <a:xfrm>
          <a:off x="0" y="4204865"/>
          <a:ext cx="1814400" cy="636829"/>
        </a:xfrm>
        <a:prstGeom prst="roundRect">
          <a:avLst/>
        </a:prstGeom>
        <a:solidFill>
          <a:schemeClr val="accent2">
            <a:shade val="50000"/>
            <a:hueOff val="-20742"/>
            <a:satOff val="-4204"/>
            <a:lumOff val="231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Не открывай</a:t>
          </a:r>
          <a:endParaRPr lang="ru-RU" sz="2200" kern="1200" dirty="0"/>
        </a:p>
      </dsp:txBody>
      <dsp:txXfrm>
        <a:off x="0" y="4204865"/>
        <a:ext cx="1814400" cy="636829"/>
      </dsp:txXfrm>
    </dsp:sp>
    <dsp:sp modelId="{8E526B76-17D4-4B27-BC1E-EB6FFE8C9E14}">
      <dsp:nvSpPr>
        <dsp:cNvPr id="0" name=""/>
        <dsp:cNvSpPr/>
      </dsp:nvSpPr>
      <dsp:spPr>
        <a:xfrm>
          <a:off x="1814400" y="490537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из почты</a:t>
          </a:r>
          <a:endParaRPr lang="ru-RU" sz="1800" b="1" kern="1200" dirty="0"/>
        </a:p>
      </dsp:txBody>
      <dsp:txXfrm>
        <a:off x="1814400" y="4905377"/>
        <a:ext cx="2721600" cy="636829"/>
      </dsp:txXfrm>
    </dsp:sp>
    <dsp:sp modelId="{F25FE17C-778C-4BC0-99AB-8226E6270746}">
      <dsp:nvSpPr>
        <dsp:cNvPr id="0" name=""/>
        <dsp:cNvSpPr/>
      </dsp:nvSpPr>
      <dsp:spPr>
        <a:xfrm>
          <a:off x="0" y="4905377"/>
          <a:ext cx="1814400" cy="636829"/>
        </a:xfrm>
        <a:prstGeom prst="roundRect">
          <a:avLst/>
        </a:prstGeom>
        <a:solidFill>
          <a:schemeClr val="accent2">
            <a:shade val="50000"/>
            <a:hueOff val="-10371"/>
            <a:satOff val="-2102"/>
            <a:lumOff val="115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Выходи</a:t>
          </a:r>
          <a:endParaRPr lang="ru-RU" sz="2200" kern="1200" dirty="0"/>
        </a:p>
      </dsp:txBody>
      <dsp:txXfrm>
        <a:off x="0" y="4905377"/>
        <a:ext cx="1814400" cy="63682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E295D0-83A6-40A3-BA35-4E525595EE89}">
      <dsp:nvSpPr>
        <dsp:cNvPr id="0" name=""/>
        <dsp:cNvSpPr/>
      </dsp:nvSpPr>
      <dsp:spPr>
        <a:xfrm>
          <a:off x="1814400" y="179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ctr" defTabSz="800100">
            <a:lnSpc>
              <a:spcPts val="17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правильный почтовый адрес</a:t>
          </a:r>
          <a:endParaRPr lang="ru-RU" sz="1800" b="1" kern="1200" dirty="0"/>
        </a:p>
      </dsp:txBody>
      <dsp:txXfrm>
        <a:off x="1814400" y="1793"/>
        <a:ext cx="2721600" cy="636829"/>
      </dsp:txXfrm>
    </dsp:sp>
    <dsp:sp modelId="{6D44C91E-EE2C-44C5-A007-F9E811783275}">
      <dsp:nvSpPr>
        <dsp:cNvPr id="0" name=""/>
        <dsp:cNvSpPr/>
      </dsp:nvSpPr>
      <dsp:spPr>
        <a:xfrm>
          <a:off x="0" y="1793"/>
          <a:ext cx="1814400" cy="636829"/>
        </a:xfrm>
        <a:prstGeom prst="round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Выбери</a:t>
          </a:r>
          <a:endParaRPr lang="ru-RU" sz="2200" kern="1200" dirty="0"/>
        </a:p>
      </dsp:txBody>
      <dsp:txXfrm>
        <a:off x="0" y="1793"/>
        <a:ext cx="1814400" cy="636829"/>
      </dsp:txXfrm>
    </dsp:sp>
    <dsp:sp modelId="{2363D584-BABA-4F8E-BBA6-3AF7CF88A3FA}">
      <dsp:nvSpPr>
        <dsp:cNvPr id="0" name=""/>
        <dsp:cNvSpPr/>
      </dsp:nvSpPr>
      <dsp:spPr>
        <a:xfrm>
          <a:off x="1814400" y="70230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о себе в адресе почты</a:t>
          </a:r>
          <a:endParaRPr lang="ru-RU" sz="1800" b="1" kern="1200" dirty="0"/>
        </a:p>
      </dsp:txBody>
      <dsp:txXfrm>
        <a:off x="1814400" y="702305"/>
        <a:ext cx="2721600" cy="636829"/>
      </dsp:txXfrm>
    </dsp:sp>
    <dsp:sp modelId="{4B25EA90-CA18-485E-BD0B-78F1FD5BEF66}">
      <dsp:nvSpPr>
        <dsp:cNvPr id="0" name=""/>
        <dsp:cNvSpPr/>
      </dsp:nvSpPr>
      <dsp:spPr>
        <a:xfrm>
          <a:off x="0" y="702305"/>
          <a:ext cx="1814400" cy="636829"/>
        </a:xfrm>
        <a:prstGeom prst="roundRect">
          <a:avLst/>
        </a:prstGeom>
        <a:solidFill>
          <a:schemeClr val="accent2">
            <a:shade val="50000"/>
            <a:hueOff val="-10371"/>
            <a:satOff val="-2102"/>
            <a:lumOff val="115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Не пиши</a:t>
          </a:r>
          <a:endParaRPr lang="ru-RU" sz="2200" kern="1200" dirty="0"/>
        </a:p>
      </dsp:txBody>
      <dsp:txXfrm>
        <a:off x="0" y="702305"/>
        <a:ext cx="1814400" cy="636829"/>
      </dsp:txXfrm>
    </dsp:sp>
    <dsp:sp modelId="{C6869333-48C4-4AB0-B7E3-4742CB85F52A}">
      <dsp:nvSpPr>
        <dsp:cNvPr id="0" name=""/>
        <dsp:cNvSpPr/>
      </dsp:nvSpPr>
      <dsp:spPr>
        <a:xfrm>
          <a:off x="1814400" y="140281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ts val="17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сложную двухэтапную авторизацию</a:t>
          </a:r>
          <a:endParaRPr lang="ru-RU" sz="1800" b="1" kern="1200" dirty="0"/>
        </a:p>
      </dsp:txBody>
      <dsp:txXfrm>
        <a:off x="1814400" y="1402817"/>
        <a:ext cx="2721600" cy="636829"/>
      </dsp:txXfrm>
    </dsp:sp>
    <dsp:sp modelId="{90C30AEC-03E7-4257-AB1B-BC4472927BF9}">
      <dsp:nvSpPr>
        <dsp:cNvPr id="0" name=""/>
        <dsp:cNvSpPr/>
      </dsp:nvSpPr>
      <dsp:spPr>
        <a:xfrm>
          <a:off x="0" y="1402817"/>
          <a:ext cx="1814400" cy="636829"/>
        </a:xfrm>
        <a:prstGeom prst="roundRect">
          <a:avLst/>
        </a:prstGeom>
        <a:solidFill>
          <a:schemeClr val="accent2">
            <a:shade val="50000"/>
            <a:hueOff val="-20742"/>
            <a:satOff val="-4204"/>
            <a:lumOff val="231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Используй</a:t>
          </a:r>
          <a:endParaRPr lang="ru-RU" sz="2200" kern="1200" dirty="0"/>
        </a:p>
      </dsp:txBody>
      <dsp:txXfrm>
        <a:off x="0" y="1402817"/>
        <a:ext cx="1814400" cy="636829"/>
      </dsp:txXfrm>
    </dsp:sp>
    <dsp:sp modelId="{9D472873-829E-41FD-A7D5-17FA07848E31}">
      <dsp:nvSpPr>
        <dsp:cNvPr id="0" name=""/>
        <dsp:cNvSpPr/>
      </dsp:nvSpPr>
      <dsp:spPr>
        <a:xfrm>
          <a:off x="1814400" y="2103329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сложный пароль</a:t>
          </a:r>
          <a:endParaRPr lang="ru-RU" sz="1800" b="1" kern="1200" dirty="0"/>
        </a:p>
      </dsp:txBody>
      <dsp:txXfrm>
        <a:off x="1814400" y="2103329"/>
        <a:ext cx="2721600" cy="636829"/>
      </dsp:txXfrm>
    </dsp:sp>
    <dsp:sp modelId="{AB5025CA-295E-4EB3-9806-71487A50B995}">
      <dsp:nvSpPr>
        <dsp:cNvPr id="0" name=""/>
        <dsp:cNvSpPr/>
      </dsp:nvSpPr>
      <dsp:spPr>
        <a:xfrm>
          <a:off x="0" y="2103329"/>
          <a:ext cx="1814400" cy="636829"/>
        </a:xfrm>
        <a:prstGeom prst="roundRect">
          <a:avLst/>
        </a:prstGeom>
        <a:solidFill>
          <a:schemeClr val="accent2">
            <a:shade val="50000"/>
            <a:hueOff val="-31113"/>
            <a:satOff val="-6307"/>
            <a:lumOff val="346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Выбери</a:t>
          </a:r>
          <a:endParaRPr lang="ru-RU" sz="2200" kern="1200" dirty="0"/>
        </a:p>
      </dsp:txBody>
      <dsp:txXfrm>
        <a:off x="0" y="2103329"/>
        <a:ext cx="1814400" cy="636829"/>
      </dsp:txXfrm>
    </dsp:sp>
    <dsp:sp modelId="{6F1819F5-5984-46AF-B191-E8A05E7DBC5D}">
      <dsp:nvSpPr>
        <dsp:cNvPr id="0" name=""/>
        <dsp:cNvSpPr/>
      </dsp:nvSpPr>
      <dsp:spPr>
        <a:xfrm>
          <a:off x="1814400" y="2803841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проверочный вопрос</a:t>
          </a:r>
          <a:endParaRPr lang="ru-RU" sz="1800" b="1" kern="1200" dirty="0"/>
        </a:p>
      </dsp:txBody>
      <dsp:txXfrm>
        <a:off x="1814400" y="2803841"/>
        <a:ext cx="2721600" cy="636829"/>
      </dsp:txXfrm>
    </dsp:sp>
    <dsp:sp modelId="{CE6E918D-8B33-413D-9D79-268C242B152B}">
      <dsp:nvSpPr>
        <dsp:cNvPr id="0" name=""/>
        <dsp:cNvSpPr/>
      </dsp:nvSpPr>
      <dsp:spPr>
        <a:xfrm>
          <a:off x="0" y="2803841"/>
          <a:ext cx="1814400" cy="636829"/>
        </a:xfrm>
        <a:prstGeom prst="roundRect">
          <a:avLst/>
        </a:prstGeom>
        <a:solidFill>
          <a:schemeClr val="accent2">
            <a:shade val="50000"/>
            <a:hueOff val="-41484"/>
            <a:satOff val="-8409"/>
            <a:lumOff val="462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Используй</a:t>
          </a:r>
          <a:endParaRPr lang="ru-RU" sz="2200" kern="1200" dirty="0"/>
        </a:p>
      </dsp:txBody>
      <dsp:txXfrm>
        <a:off x="0" y="2803841"/>
        <a:ext cx="1814400" cy="636829"/>
      </dsp:txXfrm>
    </dsp:sp>
    <dsp:sp modelId="{5AF644B3-0CDD-45C2-8B6F-588EE63BCFE2}">
      <dsp:nvSpPr>
        <dsp:cNvPr id="0" name=""/>
        <dsp:cNvSpPr/>
      </dsp:nvSpPr>
      <dsp:spPr>
        <a:xfrm>
          <a:off x="1814400" y="350435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несколько почтовых ящиков</a:t>
          </a:r>
          <a:endParaRPr lang="ru-RU" sz="1800" b="1" kern="1200" dirty="0"/>
        </a:p>
      </dsp:txBody>
      <dsp:txXfrm>
        <a:off x="1814400" y="3504353"/>
        <a:ext cx="2721600" cy="636829"/>
      </dsp:txXfrm>
    </dsp:sp>
    <dsp:sp modelId="{F59AC8FB-7D69-4790-AA08-DEA24CFB0CE1}">
      <dsp:nvSpPr>
        <dsp:cNvPr id="0" name=""/>
        <dsp:cNvSpPr/>
      </dsp:nvSpPr>
      <dsp:spPr>
        <a:xfrm>
          <a:off x="0" y="3504353"/>
          <a:ext cx="1814400" cy="636829"/>
        </a:xfrm>
        <a:prstGeom prst="roundRect">
          <a:avLst/>
        </a:prstGeom>
        <a:solidFill>
          <a:schemeClr val="accent2">
            <a:shade val="50000"/>
            <a:hueOff val="-31113"/>
            <a:satOff val="-6307"/>
            <a:lumOff val="346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Заведи</a:t>
          </a:r>
          <a:endParaRPr lang="ru-RU" sz="2200" kern="1200" dirty="0"/>
        </a:p>
      </dsp:txBody>
      <dsp:txXfrm>
        <a:off x="0" y="3504353"/>
        <a:ext cx="1814400" cy="636829"/>
      </dsp:txXfrm>
    </dsp:sp>
    <dsp:sp modelId="{2A326121-67F1-47E5-B682-19A7C9A1CF50}">
      <dsp:nvSpPr>
        <dsp:cNvPr id="0" name=""/>
        <dsp:cNvSpPr/>
      </dsp:nvSpPr>
      <dsp:spPr>
        <a:xfrm>
          <a:off x="1814400" y="420486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вложения писем</a:t>
          </a:r>
          <a:endParaRPr lang="ru-RU" sz="1800" b="1" kern="1200" dirty="0"/>
        </a:p>
      </dsp:txBody>
      <dsp:txXfrm>
        <a:off x="1814400" y="4204865"/>
        <a:ext cx="2721600" cy="636829"/>
      </dsp:txXfrm>
    </dsp:sp>
    <dsp:sp modelId="{2EA7A070-600C-4563-8AD6-D05F56D415C4}">
      <dsp:nvSpPr>
        <dsp:cNvPr id="0" name=""/>
        <dsp:cNvSpPr/>
      </dsp:nvSpPr>
      <dsp:spPr>
        <a:xfrm>
          <a:off x="0" y="4204865"/>
          <a:ext cx="1814400" cy="636829"/>
        </a:xfrm>
        <a:prstGeom prst="roundRect">
          <a:avLst/>
        </a:prstGeom>
        <a:solidFill>
          <a:schemeClr val="accent2">
            <a:shade val="50000"/>
            <a:hueOff val="-20742"/>
            <a:satOff val="-4204"/>
            <a:lumOff val="231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Не открывай</a:t>
          </a:r>
          <a:endParaRPr lang="ru-RU" sz="2200" kern="1200" dirty="0"/>
        </a:p>
      </dsp:txBody>
      <dsp:txXfrm>
        <a:off x="0" y="4204865"/>
        <a:ext cx="1814400" cy="636829"/>
      </dsp:txXfrm>
    </dsp:sp>
    <dsp:sp modelId="{8E526B76-17D4-4B27-BC1E-EB6FFE8C9E14}">
      <dsp:nvSpPr>
        <dsp:cNvPr id="0" name=""/>
        <dsp:cNvSpPr/>
      </dsp:nvSpPr>
      <dsp:spPr>
        <a:xfrm>
          <a:off x="1814400" y="490537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из почты</a:t>
          </a:r>
          <a:endParaRPr lang="ru-RU" sz="1800" b="1" kern="1200" dirty="0"/>
        </a:p>
      </dsp:txBody>
      <dsp:txXfrm>
        <a:off x="1814400" y="4905377"/>
        <a:ext cx="2721600" cy="636829"/>
      </dsp:txXfrm>
    </dsp:sp>
    <dsp:sp modelId="{F25FE17C-778C-4BC0-99AB-8226E6270746}">
      <dsp:nvSpPr>
        <dsp:cNvPr id="0" name=""/>
        <dsp:cNvSpPr/>
      </dsp:nvSpPr>
      <dsp:spPr>
        <a:xfrm>
          <a:off x="0" y="4905377"/>
          <a:ext cx="1814400" cy="636829"/>
        </a:xfrm>
        <a:prstGeom prst="roundRect">
          <a:avLst/>
        </a:prstGeom>
        <a:solidFill>
          <a:schemeClr val="accent2">
            <a:shade val="50000"/>
            <a:hueOff val="-10371"/>
            <a:satOff val="-2102"/>
            <a:lumOff val="115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Выходи</a:t>
          </a:r>
          <a:endParaRPr lang="ru-RU" sz="2200" kern="1200" dirty="0"/>
        </a:p>
      </dsp:txBody>
      <dsp:txXfrm>
        <a:off x="0" y="4905377"/>
        <a:ext cx="1814400" cy="63682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E295D0-83A6-40A3-BA35-4E525595EE89}">
      <dsp:nvSpPr>
        <dsp:cNvPr id="0" name=""/>
        <dsp:cNvSpPr/>
      </dsp:nvSpPr>
      <dsp:spPr>
        <a:xfrm>
          <a:off x="1814400" y="179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ctr" defTabSz="800100">
            <a:lnSpc>
              <a:spcPts val="17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правильный почтовый адрес</a:t>
          </a:r>
          <a:endParaRPr lang="ru-RU" sz="1800" b="1" kern="1200" dirty="0"/>
        </a:p>
      </dsp:txBody>
      <dsp:txXfrm>
        <a:off x="1814400" y="1793"/>
        <a:ext cx="2721600" cy="636829"/>
      </dsp:txXfrm>
    </dsp:sp>
    <dsp:sp modelId="{6D44C91E-EE2C-44C5-A007-F9E811783275}">
      <dsp:nvSpPr>
        <dsp:cNvPr id="0" name=""/>
        <dsp:cNvSpPr/>
      </dsp:nvSpPr>
      <dsp:spPr>
        <a:xfrm>
          <a:off x="0" y="1793"/>
          <a:ext cx="1814400" cy="636829"/>
        </a:xfrm>
        <a:prstGeom prst="round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Выбери</a:t>
          </a:r>
          <a:endParaRPr lang="ru-RU" sz="2200" kern="1200" dirty="0"/>
        </a:p>
      </dsp:txBody>
      <dsp:txXfrm>
        <a:off x="0" y="1793"/>
        <a:ext cx="1814400" cy="636829"/>
      </dsp:txXfrm>
    </dsp:sp>
    <dsp:sp modelId="{2363D584-BABA-4F8E-BBA6-3AF7CF88A3FA}">
      <dsp:nvSpPr>
        <dsp:cNvPr id="0" name=""/>
        <dsp:cNvSpPr/>
      </dsp:nvSpPr>
      <dsp:spPr>
        <a:xfrm>
          <a:off x="1814400" y="70230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о себе в адресе почты</a:t>
          </a:r>
          <a:endParaRPr lang="ru-RU" sz="1800" b="1" kern="1200" dirty="0"/>
        </a:p>
      </dsp:txBody>
      <dsp:txXfrm>
        <a:off x="1814400" y="702305"/>
        <a:ext cx="2721600" cy="636829"/>
      </dsp:txXfrm>
    </dsp:sp>
    <dsp:sp modelId="{4B25EA90-CA18-485E-BD0B-78F1FD5BEF66}">
      <dsp:nvSpPr>
        <dsp:cNvPr id="0" name=""/>
        <dsp:cNvSpPr/>
      </dsp:nvSpPr>
      <dsp:spPr>
        <a:xfrm>
          <a:off x="0" y="702305"/>
          <a:ext cx="1814400" cy="636829"/>
        </a:xfrm>
        <a:prstGeom prst="roundRect">
          <a:avLst/>
        </a:prstGeom>
        <a:solidFill>
          <a:schemeClr val="accent2">
            <a:shade val="50000"/>
            <a:hueOff val="-10371"/>
            <a:satOff val="-2102"/>
            <a:lumOff val="115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Не пиши</a:t>
          </a:r>
          <a:endParaRPr lang="ru-RU" sz="2200" kern="1200" dirty="0"/>
        </a:p>
      </dsp:txBody>
      <dsp:txXfrm>
        <a:off x="0" y="702305"/>
        <a:ext cx="1814400" cy="636829"/>
      </dsp:txXfrm>
    </dsp:sp>
    <dsp:sp modelId="{C6869333-48C4-4AB0-B7E3-4742CB85F52A}">
      <dsp:nvSpPr>
        <dsp:cNvPr id="0" name=""/>
        <dsp:cNvSpPr/>
      </dsp:nvSpPr>
      <dsp:spPr>
        <a:xfrm>
          <a:off x="1814400" y="140281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ts val="17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сложную двухэтапную авторизацию</a:t>
          </a:r>
          <a:endParaRPr lang="ru-RU" sz="1800" b="1" kern="1200" dirty="0"/>
        </a:p>
      </dsp:txBody>
      <dsp:txXfrm>
        <a:off x="1814400" y="1402817"/>
        <a:ext cx="2721600" cy="636829"/>
      </dsp:txXfrm>
    </dsp:sp>
    <dsp:sp modelId="{90C30AEC-03E7-4257-AB1B-BC4472927BF9}">
      <dsp:nvSpPr>
        <dsp:cNvPr id="0" name=""/>
        <dsp:cNvSpPr/>
      </dsp:nvSpPr>
      <dsp:spPr>
        <a:xfrm>
          <a:off x="0" y="1402817"/>
          <a:ext cx="1814400" cy="636829"/>
        </a:xfrm>
        <a:prstGeom prst="roundRect">
          <a:avLst/>
        </a:prstGeom>
        <a:solidFill>
          <a:schemeClr val="accent2">
            <a:shade val="50000"/>
            <a:hueOff val="-20742"/>
            <a:satOff val="-4204"/>
            <a:lumOff val="231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Используй</a:t>
          </a:r>
          <a:endParaRPr lang="ru-RU" sz="2200" kern="1200" dirty="0"/>
        </a:p>
      </dsp:txBody>
      <dsp:txXfrm>
        <a:off x="0" y="1402817"/>
        <a:ext cx="1814400" cy="636829"/>
      </dsp:txXfrm>
    </dsp:sp>
    <dsp:sp modelId="{9D472873-829E-41FD-A7D5-17FA07848E31}">
      <dsp:nvSpPr>
        <dsp:cNvPr id="0" name=""/>
        <dsp:cNvSpPr/>
      </dsp:nvSpPr>
      <dsp:spPr>
        <a:xfrm>
          <a:off x="1814400" y="2103329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сложный пароль</a:t>
          </a:r>
          <a:endParaRPr lang="ru-RU" sz="1800" b="1" kern="1200" dirty="0"/>
        </a:p>
      </dsp:txBody>
      <dsp:txXfrm>
        <a:off x="1814400" y="2103329"/>
        <a:ext cx="2721600" cy="636829"/>
      </dsp:txXfrm>
    </dsp:sp>
    <dsp:sp modelId="{AB5025CA-295E-4EB3-9806-71487A50B995}">
      <dsp:nvSpPr>
        <dsp:cNvPr id="0" name=""/>
        <dsp:cNvSpPr/>
      </dsp:nvSpPr>
      <dsp:spPr>
        <a:xfrm>
          <a:off x="0" y="2103329"/>
          <a:ext cx="1814400" cy="636829"/>
        </a:xfrm>
        <a:prstGeom prst="roundRect">
          <a:avLst/>
        </a:prstGeom>
        <a:solidFill>
          <a:schemeClr val="accent2">
            <a:shade val="50000"/>
            <a:hueOff val="-31113"/>
            <a:satOff val="-6307"/>
            <a:lumOff val="346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Выбери</a:t>
          </a:r>
          <a:endParaRPr lang="ru-RU" sz="2200" kern="1200" dirty="0"/>
        </a:p>
      </dsp:txBody>
      <dsp:txXfrm>
        <a:off x="0" y="2103329"/>
        <a:ext cx="1814400" cy="636829"/>
      </dsp:txXfrm>
    </dsp:sp>
    <dsp:sp modelId="{6F1819F5-5984-46AF-B191-E8A05E7DBC5D}">
      <dsp:nvSpPr>
        <dsp:cNvPr id="0" name=""/>
        <dsp:cNvSpPr/>
      </dsp:nvSpPr>
      <dsp:spPr>
        <a:xfrm>
          <a:off x="1814400" y="2803841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проверочный вопрос</a:t>
          </a:r>
          <a:endParaRPr lang="ru-RU" sz="1800" b="1" kern="1200" dirty="0"/>
        </a:p>
      </dsp:txBody>
      <dsp:txXfrm>
        <a:off x="1814400" y="2803841"/>
        <a:ext cx="2721600" cy="636829"/>
      </dsp:txXfrm>
    </dsp:sp>
    <dsp:sp modelId="{CE6E918D-8B33-413D-9D79-268C242B152B}">
      <dsp:nvSpPr>
        <dsp:cNvPr id="0" name=""/>
        <dsp:cNvSpPr/>
      </dsp:nvSpPr>
      <dsp:spPr>
        <a:xfrm>
          <a:off x="0" y="2803841"/>
          <a:ext cx="1814400" cy="636829"/>
        </a:xfrm>
        <a:prstGeom prst="roundRect">
          <a:avLst/>
        </a:prstGeom>
        <a:solidFill>
          <a:schemeClr val="accent2">
            <a:shade val="50000"/>
            <a:hueOff val="-41484"/>
            <a:satOff val="-8409"/>
            <a:lumOff val="462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Используй</a:t>
          </a:r>
          <a:endParaRPr lang="ru-RU" sz="2200" kern="1200" dirty="0"/>
        </a:p>
      </dsp:txBody>
      <dsp:txXfrm>
        <a:off x="0" y="2803841"/>
        <a:ext cx="1814400" cy="636829"/>
      </dsp:txXfrm>
    </dsp:sp>
    <dsp:sp modelId="{5AF644B3-0CDD-45C2-8B6F-588EE63BCFE2}">
      <dsp:nvSpPr>
        <dsp:cNvPr id="0" name=""/>
        <dsp:cNvSpPr/>
      </dsp:nvSpPr>
      <dsp:spPr>
        <a:xfrm>
          <a:off x="1814400" y="350435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несколько почтовых ящиков</a:t>
          </a:r>
          <a:endParaRPr lang="ru-RU" sz="1800" b="1" kern="1200" dirty="0"/>
        </a:p>
      </dsp:txBody>
      <dsp:txXfrm>
        <a:off x="1814400" y="3504353"/>
        <a:ext cx="2721600" cy="636829"/>
      </dsp:txXfrm>
    </dsp:sp>
    <dsp:sp modelId="{F59AC8FB-7D69-4790-AA08-DEA24CFB0CE1}">
      <dsp:nvSpPr>
        <dsp:cNvPr id="0" name=""/>
        <dsp:cNvSpPr/>
      </dsp:nvSpPr>
      <dsp:spPr>
        <a:xfrm>
          <a:off x="0" y="3504353"/>
          <a:ext cx="1814400" cy="636829"/>
        </a:xfrm>
        <a:prstGeom prst="roundRect">
          <a:avLst/>
        </a:prstGeom>
        <a:solidFill>
          <a:schemeClr val="accent2">
            <a:shade val="50000"/>
            <a:hueOff val="-31113"/>
            <a:satOff val="-6307"/>
            <a:lumOff val="346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Заведи</a:t>
          </a:r>
          <a:endParaRPr lang="ru-RU" sz="2200" kern="1200" dirty="0"/>
        </a:p>
      </dsp:txBody>
      <dsp:txXfrm>
        <a:off x="0" y="3504353"/>
        <a:ext cx="1814400" cy="636829"/>
      </dsp:txXfrm>
    </dsp:sp>
    <dsp:sp modelId="{2A326121-67F1-47E5-B682-19A7C9A1CF50}">
      <dsp:nvSpPr>
        <dsp:cNvPr id="0" name=""/>
        <dsp:cNvSpPr/>
      </dsp:nvSpPr>
      <dsp:spPr>
        <a:xfrm>
          <a:off x="1814400" y="420486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вложения писем</a:t>
          </a:r>
          <a:endParaRPr lang="ru-RU" sz="1800" b="1" kern="1200" dirty="0"/>
        </a:p>
      </dsp:txBody>
      <dsp:txXfrm>
        <a:off x="1814400" y="4204865"/>
        <a:ext cx="2721600" cy="636829"/>
      </dsp:txXfrm>
    </dsp:sp>
    <dsp:sp modelId="{2EA7A070-600C-4563-8AD6-D05F56D415C4}">
      <dsp:nvSpPr>
        <dsp:cNvPr id="0" name=""/>
        <dsp:cNvSpPr/>
      </dsp:nvSpPr>
      <dsp:spPr>
        <a:xfrm>
          <a:off x="0" y="4204865"/>
          <a:ext cx="1814400" cy="636829"/>
        </a:xfrm>
        <a:prstGeom prst="roundRect">
          <a:avLst/>
        </a:prstGeom>
        <a:solidFill>
          <a:schemeClr val="accent2">
            <a:shade val="50000"/>
            <a:hueOff val="-20742"/>
            <a:satOff val="-4204"/>
            <a:lumOff val="231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Не открывай</a:t>
          </a:r>
          <a:endParaRPr lang="ru-RU" sz="2200" kern="1200" dirty="0"/>
        </a:p>
      </dsp:txBody>
      <dsp:txXfrm>
        <a:off x="0" y="4204865"/>
        <a:ext cx="1814400" cy="636829"/>
      </dsp:txXfrm>
    </dsp:sp>
    <dsp:sp modelId="{8E526B76-17D4-4B27-BC1E-EB6FFE8C9E14}">
      <dsp:nvSpPr>
        <dsp:cNvPr id="0" name=""/>
        <dsp:cNvSpPr/>
      </dsp:nvSpPr>
      <dsp:spPr>
        <a:xfrm>
          <a:off x="1814400" y="490537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из почты</a:t>
          </a:r>
          <a:endParaRPr lang="ru-RU" sz="1800" b="1" kern="1200" dirty="0"/>
        </a:p>
      </dsp:txBody>
      <dsp:txXfrm>
        <a:off x="1814400" y="4905377"/>
        <a:ext cx="2721600" cy="636829"/>
      </dsp:txXfrm>
    </dsp:sp>
    <dsp:sp modelId="{F25FE17C-778C-4BC0-99AB-8226E6270746}">
      <dsp:nvSpPr>
        <dsp:cNvPr id="0" name=""/>
        <dsp:cNvSpPr/>
      </dsp:nvSpPr>
      <dsp:spPr>
        <a:xfrm>
          <a:off x="0" y="4905377"/>
          <a:ext cx="1814400" cy="636829"/>
        </a:xfrm>
        <a:prstGeom prst="roundRect">
          <a:avLst/>
        </a:prstGeom>
        <a:solidFill>
          <a:schemeClr val="accent2">
            <a:shade val="50000"/>
            <a:hueOff val="-10371"/>
            <a:satOff val="-2102"/>
            <a:lumOff val="115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Выходи</a:t>
          </a:r>
          <a:endParaRPr lang="ru-RU" sz="2200" kern="1200" dirty="0"/>
        </a:p>
      </dsp:txBody>
      <dsp:txXfrm>
        <a:off x="0" y="4905377"/>
        <a:ext cx="1814400" cy="63682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E295D0-83A6-40A3-BA35-4E525595EE89}">
      <dsp:nvSpPr>
        <dsp:cNvPr id="0" name=""/>
        <dsp:cNvSpPr/>
      </dsp:nvSpPr>
      <dsp:spPr>
        <a:xfrm>
          <a:off x="1814400" y="179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ctr" defTabSz="800100">
            <a:lnSpc>
              <a:spcPts val="17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правильный почтовый адрес</a:t>
          </a:r>
          <a:endParaRPr lang="ru-RU" sz="1800" b="1" kern="1200" dirty="0"/>
        </a:p>
      </dsp:txBody>
      <dsp:txXfrm>
        <a:off x="1814400" y="1793"/>
        <a:ext cx="2721600" cy="636829"/>
      </dsp:txXfrm>
    </dsp:sp>
    <dsp:sp modelId="{6D44C91E-EE2C-44C5-A007-F9E811783275}">
      <dsp:nvSpPr>
        <dsp:cNvPr id="0" name=""/>
        <dsp:cNvSpPr/>
      </dsp:nvSpPr>
      <dsp:spPr>
        <a:xfrm>
          <a:off x="0" y="1793"/>
          <a:ext cx="1814400" cy="636829"/>
        </a:xfrm>
        <a:prstGeom prst="round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Выбери</a:t>
          </a:r>
          <a:endParaRPr lang="ru-RU" sz="2200" kern="1200" dirty="0"/>
        </a:p>
      </dsp:txBody>
      <dsp:txXfrm>
        <a:off x="0" y="1793"/>
        <a:ext cx="1814400" cy="636829"/>
      </dsp:txXfrm>
    </dsp:sp>
    <dsp:sp modelId="{2363D584-BABA-4F8E-BBA6-3AF7CF88A3FA}">
      <dsp:nvSpPr>
        <dsp:cNvPr id="0" name=""/>
        <dsp:cNvSpPr/>
      </dsp:nvSpPr>
      <dsp:spPr>
        <a:xfrm>
          <a:off x="1814400" y="70230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о себе в адресе почты</a:t>
          </a:r>
          <a:endParaRPr lang="ru-RU" sz="1800" b="1" kern="1200" dirty="0"/>
        </a:p>
      </dsp:txBody>
      <dsp:txXfrm>
        <a:off x="1814400" y="702305"/>
        <a:ext cx="2721600" cy="636829"/>
      </dsp:txXfrm>
    </dsp:sp>
    <dsp:sp modelId="{4B25EA90-CA18-485E-BD0B-78F1FD5BEF66}">
      <dsp:nvSpPr>
        <dsp:cNvPr id="0" name=""/>
        <dsp:cNvSpPr/>
      </dsp:nvSpPr>
      <dsp:spPr>
        <a:xfrm>
          <a:off x="0" y="702305"/>
          <a:ext cx="1814400" cy="636829"/>
        </a:xfrm>
        <a:prstGeom prst="roundRect">
          <a:avLst/>
        </a:prstGeom>
        <a:solidFill>
          <a:schemeClr val="accent2">
            <a:shade val="50000"/>
            <a:hueOff val="-10371"/>
            <a:satOff val="-2102"/>
            <a:lumOff val="115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Не пиши</a:t>
          </a:r>
          <a:endParaRPr lang="ru-RU" sz="2200" kern="1200" dirty="0"/>
        </a:p>
      </dsp:txBody>
      <dsp:txXfrm>
        <a:off x="0" y="702305"/>
        <a:ext cx="1814400" cy="636829"/>
      </dsp:txXfrm>
    </dsp:sp>
    <dsp:sp modelId="{C6869333-48C4-4AB0-B7E3-4742CB85F52A}">
      <dsp:nvSpPr>
        <dsp:cNvPr id="0" name=""/>
        <dsp:cNvSpPr/>
      </dsp:nvSpPr>
      <dsp:spPr>
        <a:xfrm>
          <a:off x="1814400" y="140281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ts val="17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сложную двухэтапную авторизацию</a:t>
          </a:r>
          <a:endParaRPr lang="ru-RU" sz="1800" b="1" kern="1200" dirty="0"/>
        </a:p>
      </dsp:txBody>
      <dsp:txXfrm>
        <a:off x="1814400" y="1402817"/>
        <a:ext cx="2721600" cy="636829"/>
      </dsp:txXfrm>
    </dsp:sp>
    <dsp:sp modelId="{90C30AEC-03E7-4257-AB1B-BC4472927BF9}">
      <dsp:nvSpPr>
        <dsp:cNvPr id="0" name=""/>
        <dsp:cNvSpPr/>
      </dsp:nvSpPr>
      <dsp:spPr>
        <a:xfrm>
          <a:off x="0" y="1402817"/>
          <a:ext cx="1814400" cy="636829"/>
        </a:xfrm>
        <a:prstGeom prst="roundRect">
          <a:avLst/>
        </a:prstGeom>
        <a:solidFill>
          <a:schemeClr val="accent2">
            <a:shade val="50000"/>
            <a:hueOff val="-20742"/>
            <a:satOff val="-4204"/>
            <a:lumOff val="231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Используй</a:t>
          </a:r>
          <a:endParaRPr lang="ru-RU" sz="2200" kern="1200" dirty="0"/>
        </a:p>
      </dsp:txBody>
      <dsp:txXfrm>
        <a:off x="0" y="1402817"/>
        <a:ext cx="1814400" cy="636829"/>
      </dsp:txXfrm>
    </dsp:sp>
    <dsp:sp modelId="{9D472873-829E-41FD-A7D5-17FA07848E31}">
      <dsp:nvSpPr>
        <dsp:cNvPr id="0" name=""/>
        <dsp:cNvSpPr/>
      </dsp:nvSpPr>
      <dsp:spPr>
        <a:xfrm>
          <a:off x="1814400" y="2103329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сложный пароль</a:t>
          </a:r>
          <a:endParaRPr lang="ru-RU" sz="1800" b="1" kern="1200" dirty="0"/>
        </a:p>
      </dsp:txBody>
      <dsp:txXfrm>
        <a:off x="1814400" y="2103329"/>
        <a:ext cx="2721600" cy="636829"/>
      </dsp:txXfrm>
    </dsp:sp>
    <dsp:sp modelId="{AB5025CA-295E-4EB3-9806-71487A50B995}">
      <dsp:nvSpPr>
        <dsp:cNvPr id="0" name=""/>
        <dsp:cNvSpPr/>
      </dsp:nvSpPr>
      <dsp:spPr>
        <a:xfrm>
          <a:off x="0" y="2103329"/>
          <a:ext cx="1814400" cy="636829"/>
        </a:xfrm>
        <a:prstGeom prst="roundRect">
          <a:avLst/>
        </a:prstGeom>
        <a:solidFill>
          <a:schemeClr val="accent2">
            <a:shade val="50000"/>
            <a:hueOff val="-31113"/>
            <a:satOff val="-6307"/>
            <a:lumOff val="346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Выбери</a:t>
          </a:r>
          <a:endParaRPr lang="ru-RU" sz="2200" kern="1200" dirty="0"/>
        </a:p>
      </dsp:txBody>
      <dsp:txXfrm>
        <a:off x="0" y="2103329"/>
        <a:ext cx="1814400" cy="636829"/>
      </dsp:txXfrm>
    </dsp:sp>
    <dsp:sp modelId="{6F1819F5-5984-46AF-B191-E8A05E7DBC5D}">
      <dsp:nvSpPr>
        <dsp:cNvPr id="0" name=""/>
        <dsp:cNvSpPr/>
      </dsp:nvSpPr>
      <dsp:spPr>
        <a:xfrm>
          <a:off x="1814400" y="2803841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проверочный вопрос</a:t>
          </a:r>
          <a:endParaRPr lang="ru-RU" sz="1800" b="1" kern="1200" dirty="0"/>
        </a:p>
      </dsp:txBody>
      <dsp:txXfrm>
        <a:off x="1814400" y="2803841"/>
        <a:ext cx="2721600" cy="636829"/>
      </dsp:txXfrm>
    </dsp:sp>
    <dsp:sp modelId="{CE6E918D-8B33-413D-9D79-268C242B152B}">
      <dsp:nvSpPr>
        <dsp:cNvPr id="0" name=""/>
        <dsp:cNvSpPr/>
      </dsp:nvSpPr>
      <dsp:spPr>
        <a:xfrm>
          <a:off x="0" y="2803841"/>
          <a:ext cx="1814400" cy="636829"/>
        </a:xfrm>
        <a:prstGeom prst="roundRect">
          <a:avLst/>
        </a:prstGeom>
        <a:solidFill>
          <a:schemeClr val="accent2">
            <a:shade val="50000"/>
            <a:hueOff val="-41484"/>
            <a:satOff val="-8409"/>
            <a:lumOff val="462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Используй</a:t>
          </a:r>
          <a:endParaRPr lang="ru-RU" sz="2200" kern="1200" dirty="0"/>
        </a:p>
      </dsp:txBody>
      <dsp:txXfrm>
        <a:off x="0" y="2803841"/>
        <a:ext cx="1814400" cy="636829"/>
      </dsp:txXfrm>
    </dsp:sp>
    <dsp:sp modelId="{5AF644B3-0CDD-45C2-8B6F-588EE63BCFE2}">
      <dsp:nvSpPr>
        <dsp:cNvPr id="0" name=""/>
        <dsp:cNvSpPr/>
      </dsp:nvSpPr>
      <dsp:spPr>
        <a:xfrm>
          <a:off x="1814400" y="350435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несколько почтовых ящиков</a:t>
          </a:r>
          <a:endParaRPr lang="ru-RU" sz="1800" b="1" kern="1200" dirty="0"/>
        </a:p>
      </dsp:txBody>
      <dsp:txXfrm>
        <a:off x="1814400" y="3504353"/>
        <a:ext cx="2721600" cy="636829"/>
      </dsp:txXfrm>
    </dsp:sp>
    <dsp:sp modelId="{F59AC8FB-7D69-4790-AA08-DEA24CFB0CE1}">
      <dsp:nvSpPr>
        <dsp:cNvPr id="0" name=""/>
        <dsp:cNvSpPr/>
      </dsp:nvSpPr>
      <dsp:spPr>
        <a:xfrm>
          <a:off x="0" y="3504353"/>
          <a:ext cx="1814400" cy="636829"/>
        </a:xfrm>
        <a:prstGeom prst="roundRect">
          <a:avLst/>
        </a:prstGeom>
        <a:solidFill>
          <a:schemeClr val="accent2">
            <a:shade val="50000"/>
            <a:hueOff val="-31113"/>
            <a:satOff val="-6307"/>
            <a:lumOff val="346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Заведи</a:t>
          </a:r>
          <a:endParaRPr lang="ru-RU" sz="2200" kern="1200" dirty="0"/>
        </a:p>
      </dsp:txBody>
      <dsp:txXfrm>
        <a:off x="0" y="3504353"/>
        <a:ext cx="1814400" cy="636829"/>
      </dsp:txXfrm>
    </dsp:sp>
    <dsp:sp modelId="{2A326121-67F1-47E5-B682-19A7C9A1CF50}">
      <dsp:nvSpPr>
        <dsp:cNvPr id="0" name=""/>
        <dsp:cNvSpPr/>
      </dsp:nvSpPr>
      <dsp:spPr>
        <a:xfrm>
          <a:off x="1814400" y="420486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вложения писем</a:t>
          </a:r>
          <a:endParaRPr lang="ru-RU" sz="1800" b="1" kern="1200" dirty="0"/>
        </a:p>
      </dsp:txBody>
      <dsp:txXfrm>
        <a:off x="1814400" y="4204865"/>
        <a:ext cx="2721600" cy="636829"/>
      </dsp:txXfrm>
    </dsp:sp>
    <dsp:sp modelId="{2EA7A070-600C-4563-8AD6-D05F56D415C4}">
      <dsp:nvSpPr>
        <dsp:cNvPr id="0" name=""/>
        <dsp:cNvSpPr/>
      </dsp:nvSpPr>
      <dsp:spPr>
        <a:xfrm>
          <a:off x="0" y="4204865"/>
          <a:ext cx="1814400" cy="636829"/>
        </a:xfrm>
        <a:prstGeom prst="roundRect">
          <a:avLst/>
        </a:prstGeom>
        <a:solidFill>
          <a:schemeClr val="accent2">
            <a:shade val="50000"/>
            <a:hueOff val="-20742"/>
            <a:satOff val="-4204"/>
            <a:lumOff val="231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Не открывай</a:t>
          </a:r>
          <a:endParaRPr lang="ru-RU" sz="2200" kern="1200" dirty="0"/>
        </a:p>
      </dsp:txBody>
      <dsp:txXfrm>
        <a:off x="0" y="4204865"/>
        <a:ext cx="1814400" cy="636829"/>
      </dsp:txXfrm>
    </dsp:sp>
    <dsp:sp modelId="{8E526B76-17D4-4B27-BC1E-EB6FFE8C9E14}">
      <dsp:nvSpPr>
        <dsp:cNvPr id="0" name=""/>
        <dsp:cNvSpPr/>
      </dsp:nvSpPr>
      <dsp:spPr>
        <a:xfrm>
          <a:off x="1814400" y="490537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из почты</a:t>
          </a:r>
          <a:endParaRPr lang="ru-RU" sz="1800" b="1" kern="1200" dirty="0"/>
        </a:p>
      </dsp:txBody>
      <dsp:txXfrm>
        <a:off x="1814400" y="4905377"/>
        <a:ext cx="2721600" cy="636829"/>
      </dsp:txXfrm>
    </dsp:sp>
    <dsp:sp modelId="{F25FE17C-778C-4BC0-99AB-8226E6270746}">
      <dsp:nvSpPr>
        <dsp:cNvPr id="0" name=""/>
        <dsp:cNvSpPr/>
      </dsp:nvSpPr>
      <dsp:spPr>
        <a:xfrm>
          <a:off x="0" y="4905377"/>
          <a:ext cx="1814400" cy="636829"/>
        </a:xfrm>
        <a:prstGeom prst="roundRect">
          <a:avLst/>
        </a:prstGeom>
        <a:solidFill>
          <a:schemeClr val="accent2">
            <a:shade val="50000"/>
            <a:hueOff val="-10371"/>
            <a:satOff val="-2102"/>
            <a:lumOff val="115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Выходи</a:t>
          </a:r>
          <a:endParaRPr lang="ru-RU" sz="2200" kern="1200" dirty="0"/>
        </a:p>
      </dsp:txBody>
      <dsp:txXfrm>
        <a:off x="0" y="4905377"/>
        <a:ext cx="1814400" cy="636829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E295D0-83A6-40A3-BA35-4E525595EE89}">
      <dsp:nvSpPr>
        <dsp:cNvPr id="0" name=""/>
        <dsp:cNvSpPr/>
      </dsp:nvSpPr>
      <dsp:spPr>
        <a:xfrm>
          <a:off x="1814400" y="179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ctr" defTabSz="800100">
            <a:lnSpc>
              <a:spcPts val="17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правильный почтовый адрес</a:t>
          </a:r>
          <a:endParaRPr lang="ru-RU" sz="1800" b="1" kern="1200" dirty="0"/>
        </a:p>
      </dsp:txBody>
      <dsp:txXfrm>
        <a:off x="1814400" y="1793"/>
        <a:ext cx="2721600" cy="636829"/>
      </dsp:txXfrm>
    </dsp:sp>
    <dsp:sp modelId="{6D44C91E-EE2C-44C5-A007-F9E811783275}">
      <dsp:nvSpPr>
        <dsp:cNvPr id="0" name=""/>
        <dsp:cNvSpPr/>
      </dsp:nvSpPr>
      <dsp:spPr>
        <a:xfrm>
          <a:off x="0" y="1793"/>
          <a:ext cx="1814400" cy="636829"/>
        </a:xfrm>
        <a:prstGeom prst="round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Выбери</a:t>
          </a:r>
          <a:endParaRPr lang="ru-RU" sz="2200" kern="1200" dirty="0"/>
        </a:p>
      </dsp:txBody>
      <dsp:txXfrm>
        <a:off x="0" y="1793"/>
        <a:ext cx="1814400" cy="636829"/>
      </dsp:txXfrm>
    </dsp:sp>
    <dsp:sp modelId="{2363D584-BABA-4F8E-BBA6-3AF7CF88A3FA}">
      <dsp:nvSpPr>
        <dsp:cNvPr id="0" name=""/>
        <dsp:cNvSpPr/>
      </dsp:nvSpPr>
      <dsp:spPr>
        <a:xfrm>
          <a:off x="1814400" y="70230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о себе в адресе почты</a:t>
          </a:r>
          <a:endParaRPr lang="ru-RU" sz="1800" b="1" kern="1200" dirty="0"/>
        </a:p>
      </dsp:txBody>
      <dsp:txXfrm>
        <a:off x="1814400" y="702305"/>
        <a:ext cx="2721600" cy="636829"/>
      </dsp:txXfrm>
    </dsp:sp>
    <dsp:sp modelId="{4B25EA90-CA18-485E-BD0B-78F1FD5BEF66}">
      <dsp:nvSpPr>
        <dsp:cNvPr id="0" name=""/>
        <dsp:cNvSpPr/>
      </dsp:nvSpPr>
      <dsp:spPr>
        <a:xfrm>
          <a:off x="0" y="702305"/>
          <a:ext cx="1814400" cy="636829"/>
        </a:xfrm>
        <a:prstGeom prst="roundRect">
          <a:avLst/>
        </a:prstGeom>
        <a:solidFill>
          <a:schemeClr val="accent2">
            <a:shade val="50000"/>
            <a:hueOff val="-10371"/>
            <a:satOff val="-2102"/>
            <a:lumOff val="115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Не пиши</a:t>
          </a:r>
          <a:endParaRPr lang="ru-RU" sz="2200" kern="1200" dirty="0"/>
        </a:p>
      </dsp:txBody>
      <dsp:txXfrm>
        <a:off x="0" y="702305"/>
        <a:ext cx="1814400" cy="636829"/>
      </dsp:txXfrm>
    </dsp:sp>
    <dsp:sp modelId="{C6869333-48C4-4AB0-B7E3-4742CB85F52A}">
      <dsp:nvSpPr>
        <dsp:cNvPr id="0" name=""/>
        <dsp:cNvSpPr/>
      </dsp:nvSpPr>
      <dsp:spPr>
        <a:xfrm>
          <a:off x="1814400" y="140281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ts val="17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сложную двухэтапную авторизацию</a:t>
          </a:r>
          <a:endParaRPr lang="ru-RU" sz="1800" b="1" kern="1200" dirty="0"/>
        </a:p>
      </dsp:txBody>
      <dsp:txXfrm>
        <a:off x="1814400" y="1402817"/>
        <a:ext cx="2721600" cy="636829"/>
      </dsp:txXfrm>
    </dsp:sp>
    <dsp:sp modelId="{90C30AEC-03E7-4257-AB1B-BC4472927BF9}">
      <dsp:nvSpPr>
        <dsp:cNvPr id="0" name=""/>
        <dsp:cNvSpPr/>
      </dsp:nvSpPr>
      <dsp:spPr>
        <a:xfrm>
          <a:off x="0" y="1402817"/>
          <a:ext cx="1814400" cy="636829"/>
        </a:xfrm>
        <a:prstGeom prst="roundRect">
          <a:avLst/>
        </a:prstGeom>
        <a:solidFill>
          <a:schemeClr val="accent2">
            <a:shade val="50000"/>
            <a:hueOff val="-20742"/>
            <a:satOff val="-4204"/>
            <a:lumOff val="231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Используй</a:t>
          </a:r>
          <a:endParaRPr lang="ru-RU" sz="2200" kern="1200" dirty="0"/>
        </a:p>
      </dsp:txBody>
      <dsp:txXfrm>
        <a:off x="0" y="1402817"/>
        <a:ext cx="1814400" cy="636829"/>
      </dsp:txXfrm>
    </dsp:sp>
    <dsp:sp modelId="{9D472873-829E-41FD-A7D5-17FA07848E31}">
      <dsp:nvSpPr>
        <dsp:cNvPr id="0" name=""/>
        <dsp:cNvSpPr/>
      </dsp:nvSpPr>
      <dsp:spPr>
        <a:xfrm>
          <a:off x="1814400" y="2103329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сложный пароль</a:t>
          </a:r>
          <a:endParaRPr lang="ru-RU" sz="1800" b="1" kern="1200" dirty="0"/>
        </a:p>
      </dsp:txBody>
      <dsp:txXfrm>
        <a:off x="1814400" y="2103329"/>
        <a:ext cx="2721600" cy="636829"/>
      </dsp:txXfrm>
    </dsp:sp>
    <dsp:sp modelId="{AB5025CA-295E-4EB3-9806-71487A50B995}">
      <dsp:nvSpPr>
        <dsp:cNvPr id="0" name=""/>
        <dsp:cNvSpPr/>
      </dsp:nvSpPr>
      <dsp:spPr>
        <a:xfrm>
          <a:off x="0" y="2103329"/>
          <a:ext cx="1814400" cy="636829"/>
        </a:xfrm>
        <a:prstGeom prst="roundRect">
          <a:avLst/>
        </a:prstGeom>
        <a:solidFill>
          <a:schemeClr val="accent2">
            <a:shade val="50000"/>
            <a:hueOff val="-31113"/>
            <a:satOff val="-6307"/>
            <a:lumOff val="346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Выбери</a:t>
          </a:r>
          <a:endParaRPr lang="ru-RU" sz="2200" kern="1200" dirty="0"/>
        </a:p>
      </dsp:txBody>
      <dsp:txXfrm>
        <a:off x="0" y="2103329"/>
        <a:ext cx="1814400" cy="636829"/>
      </dsp:txXfrm>
    </dsp:sp>
    <dsp:sp modelId="{6F1819F5-5984-46AF-B191-E8A05E7DBC5D}">
      <dsp:nvSpPr>
        <dsp:cNvPr id="0" name=""/>
        <dsp:cNvSpPr/>
      </dsp:nvSpPr>
      <dsp:spPr>
        <a:xfrm>
          <a:off x="1814400" y="2803841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проверочный вопрос</a:t>
          </a:r>
          <a:endParaRPr lang="ru-RU" sz="1800" b="1" kern="1200" dirty="0"/>
        </a:p>
      </dsp:txBody>
      <dsp:txXfrm>
        <a:off x="1814400" y="2803841"/>
        <a:ext cx="2721600" cy="636829"/>
      </dsp:txXfrm>
    </dsp:sp>
    <dsp:sp modelId="{CE6E918D-8B33-413D-9D79-268C242B152B}">
      <dsp:nvSpPr>
        <dsp:cNvPr id="0" name=""/>
        <dsp:cNvSpPr/>
      </dsp:nvSpPr>
      <dsp:spPr>
        <a:xfrm>
          <a:off x="0" y="2803841"/>
          <a:ext cx="1814400" cy="636829"/>
        </a:xfrm>
        <a:prstGeom prst="roundRect">
          <a:avLst/>
        </a:prstGeom>
        <a:solidFill>
          <a:schemeClr val="accent2">
            <a:shade val="50000"/>
            <a:hueOff val="-41484"/>
            <a:satOff val="-8409"/>
            <a:lumOff val="462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Используй</a:t>
          </a:r>
          <a:endParaRPr lang="ru-RU" sz="2200" kern="1200" dirty="0"/>
        </a:p>
      </dsp:txBody>
      <dsp:txXfrm>
        <a:off x="0" y="2803841"/>
        <a:ext cx="1814400" cy="636829"/>
      </dsp:txXfrm>
    </dsp:sp>
    <dsp:sp modelId="{5AF644B3-0CDD-45C2-8B6F-588EE63BCFE2}">
      <dsp:nvSpPr>
        <dsp:cNvPr id="0" name=""/>
        <dsp:cNvSpPr/>
      </dsp:nvSpPr>
      <dsp:spPr>
        <a:xfrm>
          <a:off x="1814400" y="350435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несколько почтовых ящиков</a:t>
          </a:r>
          <a:endParaRPr lang="ru-RU" sz="1800" b="1" kern="1200" dirty="0"/>
        </a:p>
      </dsp:txBody>
      <dsp:txXfrm>
        <a:off x="1814400" y="3504353"/>
        <a:ext cx="2721600" cy="636829"/>
      </dsp:txXfrm>
    </dsp:sp>
    <dsp:sp modelId="{F59AC8FB-7D69-4790-AA08-DEA24CFB0CE1}">
      <dsp:nvSpPr>
        <dsp:cNvPr id="0" name=""/>
        <dsp:cNvSpPr/>
      </dsp:nvSpPr>
      <dsp:spPr>
        <a:xfrm>
          <a:off x="0" y="3504353"/>
          <a:ext cx="1814400" cy="636829"/>
        </a:xfrm>
        <a:prstGeom prst="roundRect">
          <a:avLst/>
        </a:prstGeom>
        <a:solidFill>
          <a:schemeClr val="accent2">
            <a:shade val="50000"/>
            <a:hueOff val="-31113"/>
            <a:satOff val="-6307"/>
            <a:lumOff val="346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Заведи</a:t>
          </a:r>
          <a:endParaRPr lang="ru-RU" sz="2200" kern="1200" dirty="0"/>
        </a:p>
      </dsp:txBody>
      <dsp:txXfrm>
        <a:off x="0" y="3504353"/>
        <a:ext cx="1814400" cy="636829"/>
      </dsp:txXfrm>
    </dsp:sp>
    <dsp:sp modelId="{2A326121-67F1-47E5-B682-19A7C9A1CF50}">
      <dsp:nvSpPr>
        <dsp:cNvPr id="0" name=""/>
        <dsp:cNvSpPr/>
      </dsp:nvSpPr>
      <dsp:spPr>
        <a:xfrm>
          <a:off x="1814400" y="420486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вложения писем</a:t>
          </a:r>
          <a:endParaRPr lang="ru-RU" sz="1800" b="1" kern="1200" dirty="0"/>
        </a:p>
      </dsp:txBody>
      <dsp:txXfrm>
        <a:off x="1814400" y="4204865"/>
        <a:ext cx="2721600" cy="636829"/>
      </dsp:txXfrm>
    </dsp:sp>
    <dsp:sp modelId="{2EA7A070-600C-4563-8AD6-D05F56D415C4}">
      <dsp:nvSpPr>
        <dsp:cNvPr id="0" name=""/>
        <dsp:cNvSpPr/>
      </dsp:nvSpPr>
      <dsp:spPr>
        <a:xfrm>
          <a:off x="0" y="4204865"/>
          <a:ext cx="1814400" cy="636829"/>
        </a:xfrm>
        <a:prstGeom prst="roundRect">
          <a:avLst/>
        </a:prstGeom>
        <a:solidFill>
          <a:schemeClr val="accent2">
            <a:shade val="50000"/>
            <a:hueOff val="-20742"/>
            <a:satOff val="-4204"/>
            <a:lumOff val="231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Не открывай</a:t>
          </a:r>
          <a:endParaRPr lang="ru-RU" sz="2200" kern="1200" dirty="0"/>
        </a:p>
      </dsp:txBody>
      <dsp:txXfrm>
        <a:off x="0" y="4204865"/>
        <a:ext cx="1814400" cy="636829"/>
      </dsp:txXfrm>
    </dsp:sp>
    <dsp:sp modelId="{8E526B76-17D4-4B27-BC1E-EB6FFE8C9E14}">
      <dsp:nvSpPr>
        <dsp:cNvPr id="0" name=""/>
        <dsp:cNvSpPr/>
      </dsp:nvSpPr>
      <dsp:spPr>
        <a:xfrm>
          <a:off x="1814400" y="490537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из почты</a:t>
          </a:r>
          <a:endParaRPr lang="ru-RU" sz="1800" b="1" kern="1200" dirty="0"/>
        </a:p>
      </dsp:txBody>
      <dsp:txXfrm>
        <a:off x="1814400" y="4905377"/>
        <a:ext cx="2721600" cy="636829"/>
      </dsp:txXfrm>
    </dsp:sp>
    <dsp:sp modelId="{F25FE17C-778C-4BC0-99AB-8226E6270746}">
      <dsp:nvSpPr>
        <dsp:cNvPr id="0" name=""/>
        <dsp:cNvSpPr/>
      </dsp:nvSpPr>
      <dsp:spPr>
        <a:xfrm>
          <a:off x="0" y="4905377"/>
          <a:ext cx="1814400" cy="636829"/>
        </a:xfrm>
        <a:prstGeom prst="roundRect">
          <a:avLst/>
        </a:prstGeom>
        <a:solidFill>
          <a:schemeClr val="accent2">
            <a:shade val="50000"/>
            <a:hueOff val="-10371"/>
            <a:satOff val="-2102"/>
            <a:lumOff val="115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Выходи</a:t>
          </a:r>
          <a:endParaRPr lang="ru-RU" sz="2200" kern="1200" dirty="0"/>
        </a:p>
      </dsp:txBody>
      <dsp:txXfrm>
        <a:off x="0" y="4905377"/>
        <a:ext cx="1814400" cy="636829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E295D0-83A6-40A3-BA35-4E525595EE89}">
      <dsp:nvSpPr>
        <dsp:cNvPr id="0" name=""/>
        <dsp:cNvSpPr/>
      </dsp:nvSpPr>
      <dsp:spPr>
        <a:xfrm>
          <a:off x="1814400" y="179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ctr" defTabSz="800100">
            <a:lnSpc>
              <a:spcPts val="17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правильный почтовый адрес</a:t>
          </a:r>
          <a:endParaRPr lang="ru-RU" sz="1800" b="1" kern="1200" dirty="0"/>
        </a:p>
      </dsp:txBody>
      <dsp:txXfrm>
        <a:off x="1814400" y="1793"/>
        <a:ext cx="2721600" cy="636829"/>
      </dsp:txXfrm>
    </dsp:sp>
    <dsp:sp modelId="{6D44C91E-EE2C-44C5-A007-F9E811783275}">
      <dsp:nvSpPr>
        <dsp:cNvPr id="0" name=""/>
        <dsp:cNvSpPr/>
      </dsp:nvSpPr>
      <dsp:spPr>
        <a:xfrm>
          <a:off x="0" y="1793"/>
          <a:ext cx="1814400" cy="636829"/>
        </a:xfrm>
        <a:prstGeom prst="round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Выбери</a:t>
          </a:r>
          <a:endParaRPr lang="ru-RU" sz="2200" kern="1200" dirty="0"/>
        </a:p>
      </dsp:txBody>
      <dsp:txXfrm>
        <a:off x="0" y="1793"/>
        <a:ext cx="1814400" cy="636829"/>
      </dsp:txXfrm>
    </dsp:sp>
    <dsp:sp modelId="{2363D584-BABA-4F8E-BBA6-3AF7CF88A3FA}">
      <dsp:nvSpPr>
        <dsp:cNvPr id="0" name=""/>
        <dsp:cNvSpPr/>
      </dsp:nvSpPr>
      <dsp:spPr>
        <a:xfrm>
          <a:off x="1814400" y="70230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о себе в адресе почты</a:t>
          </a:r>
          <a:endParaRPr lang="ru-RU" sz="1800" b="1" kern="1200" dirty="0"/>
        </a:p>
      </dsp:txBody>
      <dsp:txXfrm>
        <a:off x="1814400" y="702305"/>
        <a:ext cx="2721600" cy="636829"/>
      </dsp:txXfrm>
    </dsp:sp>
    <dsp:sp modelId="{4B25EA90-CA18-485E-BD0B-78F1FD5BEF66}">
      <dsp:nvSpPr>
        <dsp:cNvPr id="0" name=""/>
        <dsp:cNvSpPr/>
      </dsp:nvSpPr>
      <dsp:spPr>
        <a:xfrm>
          <a:off x="0" y="702305"/>
          <a:ext cx="1814400" cy="636829"/>
        </a:xfrm>
        <a:prstGeom prst="roundRect">
          <a:avLst/>
        </a:prstGeom>
        <a:solidFill>
          <a:schemeClr val="accent2">
            <a:shade val="50000"/>
            <a:hueOff val="-10371"/>
            <a:satOff val="-2102"/>
            <a:lumOff val="115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Не пиши</a:t>
          </a:r>
          <a:endParaRPr lang="ru-RU" sz="2200" kern="1200" dirty="0"/>
        </a:p>
      </dsp:txBody>
      <dsp:txXfrm>
        <a:off x="0" y="702305"/>
        <a:ext cx="1814400" cy="636829"/>
      </dsp:txXfrm>
    </dsp:sp>
    <dsp:sp modelId="{C6869333-48C4-4AB0-B7E3-4742CB85F52A}">
      <dsp:nvSpPr>
        <dsp:cNvPr id="0" name=""/>
        <dsp:cNvSpPr/>
      </dsp:nvSpPr>
      <dsp:spPr>
        <a:xfrm>
          <a:off x="1814400" y="140281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ts val="17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сложную двухэтапную авторизацию</a:t>
          </a:r>
          <a:endParaRPr lang="ru-RU" sz="1800" b="1" kern="1200" dirty="0"/>
        </a:p>
      </dsp:txBody>
      <dsp:txXfrm>
        <a:off x="1814400" y="1402817"/>
        <a:ext cx="2721600" cy="636829"/>
      </dsp:txXfrm>
    </dsp:sp>
    <dsp:sp modelId="{90C30AEC-03E7-4257-AB1B-BC4472927BF9}">
      <dsp:nvSpPr>
        <dsp:cNvPr id="0" name=""/>
        <dsp:cNvSpPr/>
      </dsp:nvSpPr>
      <dsp:spPr>
        <a:xfrm>
          <a:off x="0" y="1402817"/>
          <a:ext cx="1814400" cy="636829"/>
        </a:xfrm>
        <a:prstGeom prst="roundRect">
          <a:avLst/>
        </a:prstGeom>
        <a:solidFill>
          <a:schemeClr val="accent2">
            <a:shade val="50000"/>
            <a:hueOff val="-20742"/>
            <a:satOff val="-4204"/>
            <a:lumOff val="231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Используй</a:t>
          </a:r>
          <a:endParaRPr lang="ru-RU" sz="2200" kern="1200" dirty="0"/>
        </a:p>
      </dsp:txBody>
      <dsp:txXfrm>
        <a:off x="0" y="1402817"/>
        <a:ext cx="1814400" cy="636829"/>
      </dsp:txXfrm>
    </dsp:sp>
    <dsp:sp modelId="{9D472873-829E-41FD-A7D5-17FA07848E31}">
      <dsp:nvSpPr>
        <dsp:cNvPr id="0" name=""/>
        <dsp:cNvSpPr/>
      </dsp:nvSpPr>
      <dsp:spPr>
        <a:xfrm>
          <a:off x="1814400" y="2103329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сложный пароль</a:t>
          </a:r>
          <a:endParaRPr lang="ru-RU" sz="1800" b="1" kern="1200" dirty="0"/>
        </a:p>
      </dsp:txBody>
      <dsp:txXfrm>
        <a:off x="1814400" y="2103329"/>
        <a:ext cx="2721600" cy="636829"/>
      </dsp:txXfrm>
    </dsp:sp>
    <dsp:sp modelId="{AB5025CA-295E-4EB3-9806-71487A50B995}">
      <dsp:nvSpPr>
        <dsp:cNvPr id="0" name=""/>
        <dsp:cNvSpPr/>
      </dsp:nvSpPr>
      <dsp:spPr>
        <a:xfrm>
          <a:off x="0" y="2103329"/>
          <a:ext cx="1814400" cy="636829"/>
        </a:xfrm>
        <a:prstGeom prst="roundRect">
          <a:avLst/>
        </a:prstGeom>
        <a:solidFill>
          <a:schemeClr val="accent2">
            <a:shade val="50000"/>
            <a:hueOff val="-31113"/>
            <a:satOff val="-6307"/>
            <a:lumOff val="346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Выбери</a:t>
          </a:r>
          <a:endParaRPr lang="ru-RU" sz="2200" kern="1200" dirty="0"/>
        </a:p>
      </dsp:txBody>
      <dsp:txXfrm>
        <a:off x="0" y="2103329"/>
        <a:ext cx="1814400" cy="636829"/>
      </dsp:txXfrm>
    </dsp:sp>
    <dsp:sp modelId="{6F1819F5-5984-46AF-B191-E8A05E7DBC5D}">
      <dsp:nvSpPr>
        <dsp:cNvPr id="0" name=""/>
        <dsp:cNvSpPr/>
      </dsp:nvSpPr>
      <dsp:spPr>
        <a:xfrm>
          <a:off x="1814400" y="2803841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проверочный вопрос</a:t>
          </a:r>
          <a:endParaRPr lang="ru-RU" sz="1800" b="1" kern="1200" dirty="0"/>
        </a:p>
      </dsp:txBody>
      <dsp:txXfrm>
        <a:off x="1814400" y="2803841"/>
        <a:ext cx="2721600" cy="636829"/>
      </dsp:txXfrm>
    </dsp:sp>
    <dsp:sp modelId="{CE6E918D-8B33-413D-9D79-268C242B152B}">
      <dsp:nvSpPr>
        <dsp:cNvPr id="0" name=""/>
        <dsp:cNvSpPr/>
      </dsp:nvSpPr>
      <dsp:spPr>
        <a:xfrm>
          <a:off x="0" y="2803841"/>
          <a:ext cx="1814400" cy="636829"/>
        </a:xfrm>
        <a:prstGeom prst="roundRect">
          <a:avLst/>
        </a:prstGeom>
        <a:solidFill>
          <a:schemeClr val="accent2">
            <a:shade val="50000"/>
            <a:hueOff val="-41484"/>
            <a:satOff val="-8409"/>
            <a:lumOff val="462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Используй</a:t>
          </a:r>
          <a:endParaRPr lang="ru-RU" sz="2200" kern="1200" dirty="0"/>
        </a:p>
      </dsp:txBody>
      <dsp:txXfrm>
        <a:off x="0" y="2803841"/>
        <a:ext cx="1814400" cy="636829"/>
      </dsp:txXfrm>
    </dsp:sp>
    <dsp:sp modelId="{5AF644B3-0CDD-45C2-8B6F-588EE63BCFE2}">
      <dsp:nvSpPr>
        <dsp:cNvPr id="0" name=""/>
        <dsp:cNvSpPr/>
      </dsp:nvSpPr>
      <dsp:spPr>
        <a:xfrm>
          <a:off x="1814400" y="350435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несколько почтовых ящиков</a:t>
          </a:r>
          <a:endParaRPr lang="ru-RU" sz="1800" b="1" kern="1200" dirty="0"/>
        </a:p>
      </dsp:txBody>
      <dsp:txXfrm>
        <a:off x="1814400" y="3504353"/>
        <a:ext cx="2721600" cy="636829"/>
      </dsp:txXfrm>
    </dsp:sp>
    <dsp:sp modelId="{F59AC8FB-7D69-4790-AA08-DEA24CFB0CE1}">
      <dsp:nvSpPr>
        <dsp:cNvPr id="0" name=""/>
        <dsp:cNvSpPr/>
      </dsp:nvSpPr>
      <dsp:spPr>
        <a:xfrm>
          <a:off x="0" y="3504353"/>
          <a:ext cx="1814400" cy="636829"/>
        </a:xfrm>
        <a:prstGeom prst="roundRect">
          <a:avLst/>
        </a:prstGeom>
        <a:solidFill>
          <a:schemeClr val="accent2">
            <a:shade val="50000"/>
            <a:hueOff val="-31113"/>
            <a:satOff val="-6307"/>
            <a:lumOff val="346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Заведи</a:t>
          </a:r>
          <a:endParaRPr lang="ru-RU" sz="2200" kern="1200" dirty="0"/>
        </a:p>
      </dsp:txBody>
      <dsp:txXfrm>
        <a:off x="0" y="3504353"/>
        <a:ext cx="1814400" cy="636829"/>
      </dsp:txXfrm>
    </dsp:sp>
    <dsp:sp modelId="{2A326121-67F1-47E5-B682-19A7C9A1CF50}">
      <dsp:nvSpPr>
        <dsp:cNvPr id="0" name=""/>
        <dsp:cNvSpPr/>
      </dsp:nvSpPr>
      <dsp:spPr>
        <a:xfrm>
          <a:off x="1814400" y="420486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вложения писем</a:t>
          </a:r>
          <a:endParaRPr lang="ru-RU" sz="1800" b="1" kern="1200" dirty="0"/>
        </a:p>
      </dsp:txBody>
      <dsp:txXfrm>
        <a:off x="1814400" y="4204865"/>
        <a:ext cx="2721600" cy="636829"/>
      </dsp:txXfrm>
    </dsp:sp>
    <dsp:sp modelId="{2EA7A070-600C-4563-8AD6-D05F56D415C4}">
      <dsp:nvSpPr>
        <dsp:cNvPr id="0" name=""/>
        <dsp:cNvSpPr/>
      </dsp:nvSpPr>
      <dsp:spPr>
        <a:xfrm>
          <a:off x="0" y="4204865"/>
          <a:ext cx="1814400" cy="636829"/>
        </a:xfrm>
        <a:prstGeom prst="roundRect">
          <a:avLst/>
        </a:prstGeom>
        <a:solidFill>
          <a:schemeClr val="accent2">
            <a:shade val="50000"/>
            <a:hueOff val="-20742"/>
            <a:satOff val="-4204"/>
            <a:lumOff val="231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Не открывай</a:t>
          </a:r>
          <a:endParaRPr lang="ru-RU" sz="2200" kern="1200" dirty="0"/>
        </a:p>
      </dsp:txBody>
      <dsp:txXfrm>
        <a:off x="0" y="4204865"/>
        <a:ext cx="1814400" cy="636829"/>
      </dsp:txXfrm>
    </dsp:sp>
    <dsp:sp modelId="{8E526B76-17D4-4B27-BC1E-EB6FFE8C9E14}">
      <dsp:nvSpPr>
        <dsp:cNvPr id="0" name=""/>
        <dsp:cNvSpPr/>
      </dsp:nvSpPr>
      <dsp:spPr>
        <a:xfrm>
          <a:off x="1814400" y="490537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из почты</a:t>
          </a:r>
          <a:endParaRPr lang="ru-RU" sz="1800" b="1" kern="1200" dirty="0"/>
        </a:p>
      </dsp:txBody>
      <dsp:txXfrm>
        <a:off x="1814400" y="4905377"/>
        <a:ext cx="2721600" cy="636829"/>
      </dsp:txXfrm>
    </dsp:sp>
    <dsp:sp modelId="{F25FE17C-778C-4BC0-99AB-8226E6270746}">
      <dsp:nvSpPr>
        <dsp:cNvPr id="0" name=""/>
        <dsp:cNvSpPr/>
      </dsp:nvSpPr>
      <dsp:spPr>
        <a:xfrm>
          <a:off x="0" y="4905377"/>
          <a:ext cx="1814400" cy="636829"/>
        </a:xfrm>
        <a:prstGeom prst="roundRect">
          <a:avLst/>
        </a:prstGeom>
        <a:solidFill>
          <a:schemeClr val="accent2">
            <a:shade val="50000"/>
            <a:hueOff val="-10371"/>
            <a:satOff val="-2102"/>
            <a:lumOff val="115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Выходи</a:t>
          </a:r>
          <a:endParaRPr lang="ru-RU" sz="2200" kern="1200" dirty="0"/>
        </a:p>
      </dsp:txBody>
      <dsp:txXfrm>
        <a:off x="0" y="4905377"/>
        <a:ext cx="1814400" cy="636829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E295D0-83A6-40A3-BA35-4E525595EE89}">
      <dsp:nvSpPr>
        <dsp:cNvPr id="0" name=""/>
        <dsp:cNvSpPr/>
      </dsp:nvSpPr>
      <dsp:spPr>
        <a:xfrm>
          <a:off x="1814400" y="179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ctr" defTabSz="800100">
            <a:lnSpc>
              <a:spcPts val="17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правильный почтовый адрес</a:t>
          </a:r>
          <a:endParaRPr lang="ru-RU" sz="1800" b="1" kern="1200" dirty="0"/>
        </a:p>
      </dsp:txBody>
      <dsp:txXfrm>
        <a:off x="1814400" y="1793"/>
        <a:ext cx="2721600" cy="636829"/>
      </dsp:txXfrm>
    </dsp:sp>
    <dsp:sp modelId="{6D44C91E-EE2C-44C5-A007-F9E811783275}">
      <dsp:nvSpPr>
        <dsp:cNvPr id="0" name=""/>
        <dsp:cNvSpPr/>
      </dsp:nvSpPr>
      <dsp:spPr>
        <a:xfrm>
          <a:off x="0" y="1793"/>
          <a:ext cx="1814400" cy="636829"/>
        </a:xfrm>
        <a:prstGeom prst="round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Выбери</a:t>
          </a:r>
          <a:endParaRPr lang="ru-RU" sz="2200" kern="1200" dirty="0"/>
        </a:p>
      </dsp:txBody>
      <dsp:txXfrm>
        <a:off x="0" y="1793"/>
        <a:ext cx="1814400" cy="636829"/>
      </dsp:txXfrm>
    </dsp:sp>
    <dsp:sp modelId="{2363D584-BABA-4F8E-BBA6-3AF7CF88A3FA}">
      <dsp:nvSpPr>
        <dsp:cNvPr id="0" name=""/>
        <dsp:cNvSpPr/>
      </dsp:nvSpPr>
      <dsp:spPr>
        <a:xfrm>
          <a:off x="1814400" y="70230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о себе в адресе почты</a:t>
          </a:r>
          <a:endParaRPr lang="ru-RU" sz="1800" b="1" kern="1200" dirty="0"/>
        </a:p>
      </dsp:txBody>
      <dsp:txXfrm>
        <a:off x="1814400" y="702305"/>
        <a:ext cx="2721600" cy="636829"/>
      </dsp:txXfrm>
    </dsp:sp>
    <dsp:sp modelId="{4B25EA90-CA18-485E-BD0B-78F1FD5BEF66}">
      <dsp:nvSpPr>
        <dsp:cNvPr id="0" name=""/>
        <dsp:cNvSpPr/>
      </dsp:nvSpPr>
      <dsp:spPr>
        <a:xfrm>
          <a:off x="0" y="702305"/>
          <a:ext cx="1814400" cy="636829"/>
        </a:xfrm>
        <a:prstGeom prst="roundRect">
          <a:avLst/>
        </a:prstGeom>
        <a:solidFill>
          <a:schemeClr val="accent2">
            <a:shade val="50000"/>
            <a:hueOff val="-10371"/>
            <a:satOff val="-2102"/>
            <a:lumOff val="115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Не пиши</a:t>
          </a:r>
          <a:endParaRPr lang="ru-RU" sz="2200" kern="1200" dirty="0"/>
        </a:p>
      </dsp:txBody>
      <dsp:txXfrm>
        <a:off x="0" y="702305"/>
        <a:ext cx="1814400" cy="636829"/>
      </dsp:txXfrm>
    </dsp:sp>
    <dsp:sp modelId="{C6869333-48C4-4AB0-B7E3-4742CB85F52A}">
      <dsp:nvSpPr>
        <dsp:cNvPr id="0" name=""/>
        <dsp:cNvSpPr/>
      </dsp:nvSpPr>
      <dsp:spPr>
        <a:xfrm>
          <a:off x="1814400" y="140281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ts val="176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сложную двухэтапную авторизацию</a:t>
          </a:r>
          <a:endParaRPr lang="ru-RU" sz="1800" b="1" kern="1200" dirty="0"/>
        </a:p>
      </dsp:txBody>
      <dsp:txXfrm>
        <a:off x="1814400" y="1402817"/>
        <a:ext cx="2721600" cy="636829"/>
      </dsp:txXfrm>
    </dsp:sp>
    <dsp:sp modelId="{90C30AEC-03E7-4257-AB1B-BC4472927BF9}">
      <dsp:nvSpPr>
        <dsp:cNvPr id="0" name=""/>
        <dsp:cNvSpPr/>
      </dsp:nvSpPr>
      <dsp:spPr>
        <a:xfrm>
          <a:off x="0" y="1402817"/>
          <a:ext cx="1814400" cy="636829"/>
        </a:xfrm>
        <a:prstGeom prst="roundRect">
          <a:avLst/>
        </a:prstGeom>
        <a:solidFill>
          <a:schemeClr val="accent2">
            <a:shade val="50000"/>
            <a:hueOff val="-20742"/>
            <a:satOff val="-4204"/>
            <a:lumOff val="231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Используй</a:t>
          </a:r>
          <a:endParaRPr lang="ru-RU" sz="2200" kern="1200" dirty="0"/>
        </a:p>
      </dsp:txBody>
      <dsp:txXfrm>
        <a:off x="0" y="1402817"/>
        <a:ext cx="1814400" cy="636829"/>
      </dsp:txXfrm>
    </dsp:sp>
    <dsp:sp modelId="{9D472873-829E-41FD-A7D5-17FA07848E31}">
      <dsp:nvSpPr>
        <dsp:cNvPr id="0" name=""/>
        <dsp:cNvSpPr/>
      </dsp:nvSpPr>
      <dsp:spPr>
        <a:xfrm>
          <a:off x="1814400" y="2103329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сложный пароль</a:t>
          </a:r>
          <a:endParaRPr lang="ru-RU" sz="1800" b="1" kern="1200" dirty="0"/>
        </a:p>
      </dsp:txBody>
      <dsp:txXfrm>
        <a:off x="1814400" y="2103329"/>
        <a:ext cx="2721600" cy="636829"/>
      </dsp:txXfrm>
    </dsp:sp>
    <dsp:sp modelId="{AB5025CA-295E-4EB3-9806-71487A50B995}">
      <dsp:nvSpPr>
        <dsp:cNvPr id="0" name=""/>
        <dsp:cNvSpPr/>
      </dsp:nvSpPr>
      <dsp:spPr>
        <a:xfrm>
          <a:off x="0" y="2103329"/>
          <a:ext cx="1814400" cy="636829"/>
        </a:xfrm>
        <a:prstGeom prst="roundRect">
          <a:avLst/>
        </a:prstGeom>
        <a:solidFill>
          <a:schemeClr val="accent2">
            <a:shade val="50000"/>
            <a:hueOff val="-31113"/>
            <a:satOff val="-6307"/>
            <a:lumOff val="346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Выбери</a:t>
          </a:r>
          <a:endParaRPr lang="ru-RU" sz="2200" kern="1200" dirty="0"/>
        </a:p>
      </dsp:txBody>
      <dsp:txXfrm>
        <a:off x="0" y="2103329"/>
        <a:ext cx="1814400" cy="636829"/>
      </dsp:txXfrm>
    </dsp:sp>
    <dsp:sp modelId="{6F1819F5-5984-46AF-B191-E8A05E7DBC5D}">
      <dsp:nvSpPr>
        <dsp:cNvPr id="0" name=""/>
        <dsp:cNvSpPr/>
      </dsp:nvSpPr>
      <dsp:spPr>
        <a:xfrm>
          <a:off x="1814400" y="2803841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проверочный вопрос</a:t>
          </a:r>
          <a:endParaRPr lang="ru-RU" sz="1800" b="1" kern="1200" dirty="0"/>
        </a:p>
      </dsp:txBody>
      <dsp:txXfrm>
        <a:off x="1814400" y="2803841"/>
        <a:ext cx="2721600" cy="636829"/>
      </dsp:txXfrm>
    </dsp:sp>
    <dsp:sp modelId="{CE6E918D-8B33-413D-9D79-268C242B152B}">
      <dsp:nvSpPr>
        <dsp:cNvPr id="0" name=""/>
        <dsp:cNvSpPr/>
      </dsp:nvSpPr>
      <dsp:spPr>
        <a:xfrm>
          <a:off x="0" y="2803841"/>
          <a:ext cx="1814400" cy="636829"/>
        </a:xfrm>
        <a:prstGeom prst="roundRect">
          <a:avLst/>
        </a:prstGeom>
        <a:solidFill>
          <a:schemeClr val="accent2">
            <a:shade val="50000"/>
            <a:hueOff val="-41484"/>
            <a:satOff val="-8409"/>
            <a:lumOff val="462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Используй</a:t>
          </a:r>
          <a:endParaRPr lang="ru-RU" sz="2200" kern="1200" dirty="0"/>
        </a:p>
      </dsp:txBody>
      <dsp:txXfrm>
        <a:off x="0" y="2803841"/>
        <a:ext cx="1814400" cy="636829"/>
      </dsp:txXfrm>
    </dsp:sp>
    <dsp:sp modelId="{5AF644B3-0CDD-45C2-8B6F-588EE63BCFE2}">
      <dsp:nvSpPr>
        <dsp:cNvPr id="0" name=""/>
        <dsp:cNvSpPr/>
      </dsp:nvSpPr>
      <dsp:spPr>
        <a:xfrm>
          <a:off x="1814400" y="3504353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несколько почтовых ящиков</a:t>
          </a:r>
          <a:endParaRPr lang="ru-RU" sz="1800" b="1" kern="1200" dirty="0"/>
        </a:p>
      </dsp:txBody>
      <dsp:txXfrm>
        <a:off x="1814400" y="3504353"/>
        <a:ext cx="2721600" cy="636829"/>
      </dsp:txXfrm>
    </dsp:sp>
    <dsp:sp modelId="{F59AC8FB-7D69-4790-AA08-DEA24CFB0CE1}">
      <dsp:nvSpPr>
        <dsp:cNvPr id="0" name=""/>
        <dsp:cNvSpPr/>
      </dsp:nvSpPr>
      <dsp:spPr>
        <a:xfrm>
          <a:off x="0" y="3504353"/>
          <a:ext cx="1814400" cy="636829"/>
        </a:xfrm>
        <a:prstGeom prst="roundRect">
          <a:avLst/>
        </a:prstGeom>
        <a:solidFill>
          <a:schemeClr val="accent2">
            <a:shade val="50000"/>
            <a:hueOff val="-31113"/>
            <a:satOff val="-6307"/>
            <a:lumOff val="346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Заведи</a:t>
          </a:r>
          <a:endParaRPr lang="ru-RU" sz="2200" kern="1200" dirty="0"/>
        </a:p>
      </dsp:txBody>
      <dsp:txXfrm>
        <a:off x="0" y="3504353"/>
        <a:ext cx="1814400" cy="636829"/>
      </dsp:txXfrm>
    </dsp:sp>
    <dsp:sp modelId="{2A326121-67F1-47E5-B682-19A7C9A1CF50}">
      <dsp:nvSpPr>
        <dsp:cNvPr id="0" name=""/>
        <dsp:cNvSpPr/>
      </dsp:nvSpPr>
      <dsp:spPr>
        <a:xfrm>
          <a:off x="1814400" y="4204865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вложения писем</a:t>
          </a:r>
          <a:endParaRPr lang="ru-RU" sz="1800" b="1" kern="1200" dirty="0"/>
        </a:p>
      </dsp:txBody>
      <dsp:txXfrm>
        <a:off x="1814400" y="4204865"/>
        <a:ext cx="2721600" cy="636829"/>
      </dsp:txXfrm>
    </dsp:sp>
    <dsp:sp modelId="{2EA7A070-600C-4563-8AD6-D05F56D415C4}">
      <dsp:nvSpPr>
        <dsp:cNvPr id="0" name=""/>
        <dsp:cNvSpPr/>
      </dsp:nvSpPr>
      <dsp:spPr>
        <a:xfrm>
          <a:off x="0" y="4204865"/>
          <a:ext cx="1814400" cy="636829"/>
        </a:xfrm>
        <a:prstGeom prst="roundRect">
          <a:avLst/>
        </a:prstGeom>
        <a:solidFill>
          <a:schemeClr val="accent2">
            <a:shade val="50000"/>
            <a:hueOff val="-20742"/>
            <a:satOff val="-4204"/>
            <a:lumOff val="231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Не открывай</a:t>
          </a:r>
          <a:endParaRPr lang="ru-RU" sz="2200" kern="1200" dirty="0"/>
        </a:p>
      </dsp:txBody>
      <dsp:txXfrm>
        <a:off x="0" y="4204865"/>
        <a:ext cx="1814400" cy="636829"/>
      </dsp:txXfrm>
    </dsp:sp>
    <dsp:sp modelId="{8E526B76-17D4-4B27-BC1E-EB6FFE8C9E14}">
      <dsp:nvSpPr>
        <dsp:cNvPr id="0" name=""/>
        <dsp:cNvSpPr/>
      </dsp:nvSpPr>
      <dsp:spPr>
        <a:xfrm>
          <a:off x="1814400" y="4905377"/>
          <a:ext cx="2721600" cy="63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из почты</a:t>
          </a:r>
          <a:endParaRPr lang="ru-RU" sz="1800" b="1" kern="1200" dirty="0"/>
        </a:p>
      </dsp:txBody>
      <dsp:txXfrm>
        <a:off x="1814400" y="4905377"/>
        <a:ext cx="2721600" cy="636829"/>
      </dsp:txXfrm>
    </dsp:sp>
    <dsp:sp modelId="{F25FE17C-778C-4BC0-99AB-8226E6270746}">
      <dsp:nvSpPr>
        <dsp:cNvPr id="0" name=""/>
        <dsp:cNvSpPr/>
      </dsp:nvSpPr>
      <dsp:spPr>
        <a:xfrm>
          <a:off x="0" y="4905377"/>
          <a:ext cx="1814400" cy="636829"/>
        </a:xfrm>
        <a:prstGeom prst="roundRect">
          <a:avLst/>
        </a:prstGeom>
        <a:solidFill>
          <a:schemeClr val="accent2">
            <a:shade val="50000"/>
            <a:hueOff val="-10371"/>
            <a:satOff val="-2102"/>
            <a:lumOff val="115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Выходи</a:t>
          </a:r>
          <a:endParaRPr lang="ru-RU" sz="2200" kern="1200" dirty="0"/>
        </a:p>
      </dsp:txBody>
      <dsp:txXfrm>
        <a:off x="0" y="4905377"/>
        <a:ext cx="1814400" cy="6368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103317"/>
            <a:ext cx="6400800" cy="1296000"/>
          </a:xfrm>
        </p:spPr>
        <p:txBody>
          <a:bodyPr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lang="ru-RU" sz="4000" b="1" kern="12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6980" y="257008"/>
            <a:ext cx="2376000" cy="2376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ru-RU" sz="5400" b="1" kern="12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  <a:ea typeface="+mj-ea"/>
                <a:cs typeface="+mj-cs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0980" y="491008"/>
            <a:ext cx="1908000" cy="190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330384" y="275888"/>
            <a:ext cx="8460000" cy="6300000"/>
          </a:xfrm>
          <a:prstGeom prst="rect">
            <a:avLst/>
          </a:prstGeom>
          <a:solidFill>
            <a:srgbClr val="EAEA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Рамка 7"/>
          <p:cNvSpPr/>
          <p:nvPr userDrawn="1"/>
        </p:nvSpPr>
        <p:spPr>
          <a:xfrm>
            <a:off x="108000" y="81000"/>
            <a:ext cx="8928000" cy="6696000"/>
          </a:xfrm>
          <a:prstGeom prst="frame">
            <a:avLst>
              <a:gd name="adj1" fmla="val 1922"/>
            </a:avLst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lang="ru-RU" sz="3600" b="1" kern="1200" dirty="0">
          <a:ln w="17780" cmpd="sng">
            <a:solidFill>
              <a:srgbClr val="FFFFFF"/>
            </a:solidFill>
            <a:prstDash val="solid"/>
            <a:miter lim="800000"/>
          </a:ln>
          <a:solidFill>
            <a:srgbClr val="002060"/>
          </a:solidFill>
          <a:effectLst>
            <a:outerShdw blurRad="50800" algn="tl" rotWithShape="0">
              <a:srgbClr val="000000"/>
            </a:outerShdw>
          </a:effectLst>
          <a:latin typeface="Comic Sans MS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13" Type="http://schemas.openxmlformats.org/officeDocument/2006/relationships/slide" Target="slide6.xml"/><Relationship Id="rId3" Type="http://schemas.microsoft.com/office/2007/relationships/hdphoto" Target="../media/hdphoto1.wdp"/><Relationship Id="rId7" Type="http://schemas.openxmlformats.org/officeDocument/2006/relationships/diagramQuickStyle" Target="../diagrams/quickStyle9.xml"/><Relationship Id="rId12" Type="http://schemas.openxmlformats.org/officeDocument/2006/relationships/slide" Target="slide5.xml"/><Relationship Id="rId17" Type="http://schemas.openxmlformats.org/officeDocument/2006/relationships/slide" Target="slide10.xml"/><Relationship Id="rId2" Type="http://schemas.openxmlformats.org/officeDocument/2006/relationships/image" Target="../media/image2.png"/><Relationship Id="rId16" Type="http://schemas.openxmlformats.org/officeDocument/2006/relationships/slide" Target="slide8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9.xml"/><Relationship Id="rId11" Type="http://schemas.openxmlformats.org/officeDocument/2006/relationships/slide" Target="slide4.xml"/><Relationship Id="rId5" Type="http://schemas.openxmlformats.org/officeDocument/2006/relationships/diagramData" Target="../diagrams/data9.xml"/><Relationship Id="rId15" Type="http://schemas.openxmlformats.org/officeDocument/2006/relationships/slide" Target="slide9.xml"/><Relationship Id="rId10" Type="http://schemas.openxmlformats.org/officeDocument/2006/relationships/slide" Target="slide3.xml"/><Relationship Id="rId4" Type="http://schemas.openxmlformats.org/officeDocument/2006/relationships/image" Target="../media/image5.png"/><Relationship Id="rId9" Type="http://schemas.microsoft.com/office/2007/relationships/diagramDrawing" Target="../diagrams/drawing9.xml"/><Relationship Id="rId14" Type="http://schemas.openxmlformats.org/officeDocument/2006/relationships/slide" Target="slide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slide" Target="slide6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12" Type="http://schemas.openxmlformats.org/officeDocument/2006/relationships/slide" Target="slide5.xml"/><Relationship Id="rId17" Type="http://schemas.openxmlformats.org/officeDocument/2006/relationships/slide" Target="slide10.xml"/><Relationship Id="rId2" Type="http://schemas.openxmlformats.org/officeDocument/2006/relationships/diagramData" Target="../diagrams/data1.xml"/><Relationship Id="rId16" Type="http://schemas.openxmlformats.org/officeDocument/2006/relationships/slide" Target="slide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slide" Target="slide4.xml"/><Relationship Id="rId5" Type="http://schemas.openxmlformats.org/officeDocument/2006/relationships/diagramColors" Target="../diagrams/colors1.xml"/><Relationship Id="rId15" Type="http://schemas.openxmlformats.org/officeDocument/2006/relationships/slide" Target="slide9.xml"/><Relationship Id="rId10" Type="http://schemas.openxmlformats.org/officeDocument/2006/relationships/slide" Target="slide3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Relationship Id="rId1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13" Type="http://schemas.openxmlformats.org/officeDocument/2006/relationships/slide" Target="slide6.xml"/><Relationship Id="rId3" Type="http://schemas.microsoft.com/office/2007/relationships/hdphoto" Target="../media/hdphoto1.wdp"/><Relationship Id="rId7" Type="http://schemas.openxmlformats.org/officeDocument/2006/relationships/diagramQuickStyle" Target="../diagrams/quickStyle2.xml"/><Relationship Id="rId12" Type="http://schemas.openxmlformats.org/officeDocument/2006/relationships/slide" Target="slide5.xml"/><Relationship Id="rId17" Type="http://schemas.openxmlformats.org/officeDocument/2006/relationships/slide" Target="slide10.xml"/><Relationship Id="rId2" Type="http://schemas.openxmlformats.org/officeDocument/2006/relationships/image" Target="../media/image2.png"/><Relationship Id="rId16" Type="http://schemas.openxmlformats.org/officeDocument/2006/relationships/slide" Target="slide8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2.xml"/><Relationship Id="rId11" Type="http://schemas.openxmlformats.org/officeDocument/2006/relationships/slide" Target="slide4.xml"/><Relationship Id="rId5" Type="http://schemas.openxmlformats.org/officeDocument/2006/relationships/diagramData" Target="../diagrams/data2.xml"/><Relationship Id="rId15" Type="http://schemas.openxmlformats.org/officeDocument/2006/relationships/slide" Target="slide9.xml"/><Relationship Id="rId10" Type="http://schemas.openxmlformats.org/officeDocument/2006/relationships/slide" Target="slide3.xml"/><Relationship Id="rId4" Type="http://schemas.openxmlformats.org/officeDocument/2006/relationships/image" Target="../media/image5.png"/><Relationship Id="rId9" Type="http://schemas.microsoft.com/office/2007/relationships/diagramDrawing" Target="../diagrams/drawing2.xml"/><Relationship Id="rId14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13" Type="http://schemas.openxmlformats.org/officeDocument/2006/relationships/slide" Target="slide6.xml"/><Relationship Id="rId3" Type="http://schemas.microsoft.com/office/2007/relationships/hdphoto" Target="../media/hdphoto1.wdp"/><Relationship Id="rId7" Type="http://schemas.openxmlformats.org/officeDocument/2006/relationships/diagramQuickStyle" Target="../diagrams/quickStyle3.xml"/><Relationship Id="rId12" Type="http://schemas.openxmlformats.org/officeDocument/2006/relationships/slide" Target="slide5.xml"/><Relationship Id="rId17" Type="http://schemas.openxmlformats.org/officeDocument/2006/relationships/slide" Target="slide10.xml"/><Relationship Id="rId2" Type="http://schemas.openxmlformats.org/officeDocument/2006/relationships/image" Target="../media/image2.png"/><Relationship Id="rId16" Type="http://schemas.openxmlformats.org/officeDocument/2006/relationships/slide" Target="slide8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3.xml"/><Relationship Id="rId11" Type="http://schemas.openxmlformats.org/officeDocument/2006/relationships/slide" Target="slide4.xml"/><Relationship Id="rId5" Type="http://schemas.openxmlformats.org/officeDocument/2006/relationships/diagramData" Target="../diagrams/data3.xml"/><Relationship Id="rId15" Type="http://schemas.openxmlformats.org/officeDocument/2006/relationships/slide" Target="slide9.xml"/><Relationship Id="rId10" Type="http://schemas.openxmlformats.org/officeDocument/2006/relationships/slide" Target="slide3.xml"/><Relationship Id="rId4" Type="http://schemas.openxmlformats.org/officeDocument/2006/relationships/image" Target="../media/image5.png"/><Relationship Id="rId9" Type="http://schemas.microsoft.com/office/2007/relationships/diagramDrawing" Target="../diagrams/drawing3.xml"/><Relationship Id="rId14" Type="http://schemas.openxmlformats.org/officeDocument/2006/relationships/slide" Target="slide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13" Type="http://schemas.openxmlformats.org/officeDocument/2006/relationships/slide" Target="slide6.xml"/><Relationship Id="rId3" Type="http://schemas.microsoft.com/office/2007/relationships/hdphoto" Target="../media/hdphoto1.wdp"/><Relationship Id="rId7" Type="http://schemas.openxmlformats.org/officeDocument/2006/relationships/diagramQuickStyle" Target="../diagrams/quickStyle4.xml"/><Relationship Id="rId12" Type="http://schemas.openxmlformats.org/officeDocument/2006/relationships/slide" Target="slide5.xml"/><Relationship Id="rId17" Type="http://schemas.openxmlformats.org/officeDocument/2006/relationships/slide" Target="slide10.xml"/><Relationship Id="rId2" Type="http://schemas.openxmlformats.org/officeDocument/2006/relationships/image" Target="../media/image2.png"/><Relationship Id="rId16" Type="http://schemas.openxmlformats.org/officeDocument/2006/relationships/slide" Target="slide8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4.xml"/><Relationship Id="rId11" Type="http://schemas.openxmlformats.org/officeDocument/2006/relationships/slide" Target="slide4.xml"/><Relationship Id="rId5" Type="http://schemas.openxmlformats.org/officeDocument/2006/relationships/diagramData" Target="../diagrams/data4.xml"/><Relationship Id="rId15" Type="http://schemas.openxmlformats.org/officeDocument/2006/relationships/slide" Target="slide9.xml"/><Relationship Id="rId10" Type="http://schemas.openxmlformats.org/officeDocument/2006/relationships/slide" Target="slide3.xml"/><Relationship Id="rId4" Type="http://schemas.openxmlformats.org/officeDocument/2006/relationships/image" Target="../media/image5.png"/><Relationship Id="rId9" Type="http://schemas.microsoft.com/office/2007/relationships/diagramDrawing" Target="../diagrams/drawing4.xml"/><Relationship Id="rId1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13" Type="http://schemas.openxmlformats.org/officeDocument/2006/relationships/slide" Target="slide6.xml"/><Relationship Id="rId3" Type="http://schemas.microsoft.com/office/2007/relationships/hdphoto" Target="../media/hdphoto1.wdp"/><Relationship Id="rId7" Type="http://schemas.openxmlformats.org/officeDocument/2006/relationships/diagramQuickStyle" Target="../diagrams/quickStyle5.xml"/><Relationship Id="rId12" Type="http://schemas.openxmlformats.org/officeDocument/2006/relationships/slide" Target="slide5.xml"/><Relationship Id="rId17" Type="http://schemas.openxmlformats.org/officeDocument/2006/relationships/slide" Target="slide10.xml"/><Relationship Id="rId2" Type="http://schemas.openxmlformats.org/officeDocument/2006/relationships/image" Target="../media/image2.png"/><Relationship Id="rId16" Type="http://schemas.openxmlformats.org/officeDocument/2006/relationships/slide" Target="slide8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5.xml"/><Relationship Id="rId11" Type="http://schemas.openxmlformats.org/officeDocument/2006/relationships/slide" Target="slide4.xml"/><Relationship Id="rId5" Type="http://schemas.openxmlformats.org/officeDocument/2006/relationships/diagramData" Target="../diagrams/data5.xml"/><Relationship Id="rId15" Type="http://schemas.openxmlformats.org/officeDocument/2006/relationships/slide" Target="slide9.xml"/><Relationship Id="rId10" Type="http://schemas.openxmlformats.org/officeDocument/2006/relationships/slide" Target="slide3.xml"/><Relationship Id="rId4" Type="http://schemas.openxmlformats.org/officeDocument/2006/relationships/image" Target="../media/image5.png"/><Relationship Id="rId9" Type="http://schemas.microsoft.com/office/2007/relationships/diagramDrawing" Target="../diagrams/drawing5.xml"/><Relationship Id="rId1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13" Type="http://schemas.openxmlformats.org/officeDocument/2006/relationships/slide" Target="slide6.xml"/><Relationship Id="rId3" Type="http://schemas.microsoft.com/office/2007/relationships/hdphoto" Target="../media/hdphoto1.wdp"/><Relationship Id="rId7" Type="http://schemas.openxmlformats.org/officeDocument/2006/relationships/diagramQuickStyle" Target="../diagrams/quickStyle6.xml"/><Relationship Id="rId12" Type="http://schemas.openxmlformats.org/officeDocument/2006/relationships/slide" Target="slide5.xml"/><Relationship Id="rId17" Type="http://schemas.openxmlformats.org/officeDocument/2006/relationships/slide" Target="slide10.xml"/><Relationship Id="rId2" Type="http://schemas.openxmlformats.org/officeDocument/2006/relationships/image" Target="../media/image2.png"/><Relationship Id="rId16" Type="http://schemas.openxmlformats.org/officeDocument/2006/relationships/slide" Target="slide8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6.xml"/><Relationship Id="rId11" Type="http://schemas.openxmlformats.org/officeDocument/2006/relationships/slide" Target="slide4.xml"/><Relationship Id="rId5" Type="http://schemas.openxmlformats.org/officeDocument/2006/relationships/diagramData" Target="../diagrams/data6.xml"/><Relationship Id="rId15" Type="http://schemas.openxmlformats.org/officeDocument/2006/relationships/slide" Target="slide9.xml"/><Relationship Id="rId10" Type="http://schemas.openxmlformats.org/officeDocument/2006/relationships/slide" Target="slide3.xml"/><Relationship Id="rId4" Type="http://schemas.openxmlformats.org/officeDocument/2006/relationships/image" Target="../media/image5.png"/><Relationship Id="rId9" Type="http://schemas.microsoft.com/office/2007/relationships/diagramDrawing" Target="../diagrams/drawing6.xml"/><Relationship Id="rId14" Type="http://schemas.openxmlformats.org/officeDocument/2006/relationships/slide" Target="slide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13" Type="http://schemas.openxmlformats.org/officeDocument/2006/relationships/slide" Target="slide6.xml"/><Relationship Id="rId3" Type="http://schemas.microsoft.com/office/2007/relationships/hdphoto" Target="../media/hdphoto1.wdp"/><Relationship Id="rId7" Type="http://schemas.openxmlformats.org/officeDocument/2006/relationships/diagramQuickStyle" Target="../diagrams/quickStyle7.xml"/><Relationship Id="rId12" Type="http://schemas.openxmlformats.org/officeDocument/2006/relationships/slide" Target="slide5.xml"/><Relationship Id="rId17" Type="http://schemas.openxmlformats.org/officeDocument/2006/relationships/slide" Target="slide10.xml"/><Relationship Id="rId2" Type="http://schemas.openxmlformats.org/officeDocument/2006/relationships/image" Target="../media/image2.png"/><Relationship Id="rId16" Type="http://schemas.openxmlformats.org/officeDocument/2006/relationships/slide" Target="slide8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7.xml"/><Relationship Id="rId11" Type="http://schemas.openxmlformats.org/officeDocument/2006/relationships/slide" Target="slide4.xml"/><Relationship Id="rId5" Type="http://schemas.openxmlformats.org/officeDocument/2006/relationships/diagramData" Target="../diagrams/data7.xml"/><Relationship Id="rId15" Type="http://schemas.openxmlformats.org/officeDocument/2006/relationships/slide" Target="slide9.xml"/><Relationship Id="rId10" Type="http://schemas.openxmlformats.org/officeDocument/2006/relationships/slide" Target="slide3.xml"/><Relationship Id="rId4" Type="http://schemas.openxmlformats.org/officeDocument/2006/relationships/image" Target="../media/image5.png"/><Relationship Id="rId9" Type="http://schemas.microsoft.com/office/2007/relationships/diagramDrawing" Target="../diagrams/drawing7.xml"/><Relationship Id="rId14" Type="http://schemas.openxmlformats.org/officeDocument/2006/relationships/slide" Target="slide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13" Type="http://schemas.openxmlformats.org/officeDocument/2006/relationships/slide" Target="slide6.xml"/><Relationship Id="rId3" Type="http://schemas.microsoft.com/office/2007/relationships/hdphoto" Target="../media/hdphoto1.wdp"/><Relationship Id="rId7" Type="http://schemas.openxmlformats.org/officeDocument/2006/relationships/diagramQuickStyle" Target="../diagrams/quickStyle8.xml"/><Relationship Id="rId12" Type="http://schemas.openxmlformats.org/officeDocument/2006/relationships/slide" Target="slide5.xml"/><Relationship Id="rId17" Type="http://schemas.openxmlformats.org/officeDocument/2006/relationships/slide" Target="slide10.xml"/><Relationship Id="rId2" Type="http://schemas.openxmlformats.org/officeDocument/2006/relationships/image" Target="../media/image2.png"/><Relationship Id="rId16" Type="http://schemas.openxmlformats.org/officeDocument/2006/relationships/slide" Target="slide8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8.xml"/><Relationship Id="rId11" Type="http://schemas.openxmlformats.org/officeDocument/2006/relationships/slide" Target="slide4.xml"/><Relationship Id="rId5" Type="http://schemas.openxmlformats.org/officeDocument/2006/relationships/diagramData" Target="../diagrams/data8.xml"/><Relationship Id="rId15" Type="http://schemas.openxmlformats.org/officeDocument/2006/relationships/slide" Target="slide9.xml"/><Relationship Id="rId10" Type="http://schemas.openxmlformats.org/officeDocument/2006/relationships/slide" Target="slide3.xml"/><Relationship Id="rId4" Type="http://schemas.openxmlformats.org/officeDocument/2006/relationships/image" Target="../media/image5.png"/><Relationship Id="rId9" Type="http://schemas.microsoft.com/office/2007/relationships/diagramDrawing" Target="../diagrams/drawing8.xml"/><Relationship Id="rId14" Type="http://schemas.openxmlformats.org/officeDocument/2006/relationships/slide" Target="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8352" y="1856953"/>
            <a:ext cx="7772400" cy="2124000"/>
          </a:xfrm>
          <a:noFill/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F6EA7"/>
                </a:solidFill>
              </a:rPr>
              <a:t>Как безопасно пользоваться электронной почтой</a:t>
            </a:r>
            <a:endParaRPr lang="ru-RU" dirty="0">
              <a:solidFill>
                <a:srgbClr val="3F6EA7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Памятка для школьников</a:t>
            </a:r>
            <a:endParaRPr lang="ru-RU" dirty="0"/>
          </a:p>
        </p:txBody>
      </p:sp>
      <p:sp>
        <p:nvSpPr>
          <p:cNvPr id="4" name="Управляющая кнопка: сведения 3">
            <a:hlinkClick r:id="" action="ppaction://noaction" highlightClick="1"/>
          </p:cNvPr>
          <p:cNvSpPr/>
          <p:nvPr/>
        </p:nvSpPr>
        <p:spPr>
          <a:xfrm>
            <a:off x="539552" y="6039317"/>
            <a:ext cx="432000" cy="432000"/>
          </a:xfrm>
          <a:prstGeom prst="actionButtonInformati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172400" y="6039317"/>
            <a:ext cx="432000" cy="432000"/>
          </a:xfrm>
          <a:prstGeom prst="actionButtonForwardNex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0119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86374" y="183576"/>
            <a:ext cx="2592376" cy="8463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Выходи</a:t>
            </a:r>
            <a:endParaRPr lang="ru-RU" sz="49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41447" y="4797152"/>
            <a:ext cx="1512000" cy="1512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01064" y="5077404"/>
            <a:ext cx="972000" cy="972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33069" y="1001376"/>
            <a:ext cx="13773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из почты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31343" y="1988840"/>
            <a:ext cx="374557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Не забывай нажимать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«Выйти» после окончания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работы на почтовом </a:t>
            </a:r>
          </a:p>
          <a:p>
            <a:pPr algn="ctr"/>
            <a:r>
              <a:rPr lang="ru-RU" sz="2400" b="1" dirty="0">
                <a:solidFill>
                  <a:prstClr val="black"/>
                </a:solidFill>
              </a:rPr>
              <a:t>с</a:t>
            </a:r>
            <a:r>
              <a:rPr lang="ru-RU" sz="2400" b="1" dirty="0" smtClean="0">
                <a:solidFill>
                  <a:prstClr val="black"/>
                </a:solidFill>
              </a:rPr>
              <a:t>ервисе, перед тем как</a:t>
            </a:r>
          </a:p>
          <a:p>
            <a:pPr algn="ctr"/>
            <a:r>
              <a:rPr lang="ru-RU" sz="2400" b="1" dirty="0">
                <a:solidFill>
                  <a:prstClr val="black"/>
                </a:solidFill>
              </a:rPr>
              <a:t>з</a:t>
            </a:r>
            <a:r>
              <a:rPr lang="ru-RU" sz="2400" b="1" dirty="0" smtClean="0">
                <a:solidFill>
                  <a:prstClr val="black"/>
                </a:solidFill>
              </a:rPr>
              <a:t>акрыть вкладку с сайтом.</a:t>
            </a: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xmlns="" val="609942576"/>
              </p:ext>
            </p:extLst>
          </p:nvPr>
        </p:nvGraphicFramePr>
        <p:xfrm>
          <a:off x="395536" y="643794"/>
          <a:ext cx="4536000" cy="554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Прямоугольник 9">
            <a:hlinkClick r:id="rId10" action="ppaction://hlinksldjump"/>
          </p:cNvPr>
          <p:cNvSpPr/>
          <p:nvPr/>
        </p:nvSpPr>
        <p:spPr>
          <a:xfrm>
            <a:off x="395536" y="65977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rId11" action="ppaction://hlinksldjump"/>
          </p:cNvPr>
          <p:cNvSpPr/>
          <p:nvPr/>
        </p:nvSpPr>
        <p:spPr>
          <a:xfrm>
            <a:off x="418318" y="134914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hlinkClick r:id="rId12" action="ppaction://hlinksldjump"/>
          </p:cNvPr>
          <p:cNvSpPr/>
          <p:nvPr/>
        </p:nvSpPr>
        <p:spPr>
          <a:xfrm>
            <a:off x="425436" y="206558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hlinkClick r:id="rId13" action="ppaction://hlinksldjump"/>
          </p:cNvPr>
          <p:cNvSpPr/>
          <p:nvPr/>
        </p:nvSpPr>
        <p:spPr>
          <a:xfrm>
            <a:off x="406916" y="276492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Click r:id="rId14" action="ppaction://hlinksldjump"/>
          </p:cNvPr>
          <p:cNvSpPr/>
          <p:nvPr/>
        </p:nvSpPr>
        <p:spPr>
          <a:xfrm>
            <a:off x="405488" y="348136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hlinkClick r:id="rId15" action="ppaction://hlinksldjump"/>
          </p:cNvPr>
          <p:cNvSpPr/>
          <p:nvPr/>
        </p:nvSpPr>
        <p:spPr>
          <a:xfrm>
            <a:off x="412606" y="485584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hlinkClick r:id="rId16" action="ppaction://hlinksldjump"/>
          </p:cNvPr>
          <p:cNvSpPr/>
          <p:nvPr/>
        </p:nvSpPr>
        <p:spPr>
          <a:xfrm>
            <a:off x="394086" y="416218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hlinkClick r:id="rId17" action="ppaction://hlinksldjump"/>
          </p:cNvPr>
          <p:cNvSpPr/>
          <p:nvPr/>
        </p:nvSpPr>
        <p:spPr>
          <a:xfrm>
            <a:off x="419724" y="556373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множение 17">
            <a:hlinkClick r:id="" action="ppaction://hlinkshowjump?jump=endshow"/>
          </p:cNvPr>
          <p:cNvSpPr/>
          <p:nvPr/>
        </p:nvSpPr>
        <p:spPr>
          <a:xfrm>
            <a:off x="8309324" y="6093296"/>
            <a:ext cx="432000" cy="432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955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3392149190"/>
              </p:ext>
            </p:extLst>
          </p:nvPr>
        </p:nvGraphicFramePr>
        <p:xfrm>
          <a:off x="395536" y="643794"/>
          <a:ext cx="4536000" cy="554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577828" y="183576"/>
            <a:ext cx="2839239" cy="8463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9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3F6EA7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  <a:ea typeface="+mj-ea"/>
                <a:cs typeface="+mj-cs"/>
              </a:rPr>
              <a:t>Памятка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41713" y="2132856"/>
            <a:ext cx="3250794" cy="325079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31110" y="2839345"/>
            <a:ext cx="1872000" cy="1872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910540" y="1001376"/>
            <a:ext cx="40223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3F6EA7"/>
                </a:solidFill>
                <a:latin typeface="+mj-lt"/>
                <a:ea typeface="+mj-ea"/>
                <a:cs typeface="+mj-cs"/>
              </a:rPr>
              <a:t>безопасного использования </a:t>
            </a:r>
          </a:p>
          <a:p>
            <a:pPr algn="ctr"/>
            <a:r>
              <a:rPr lang="ru-RU" sz="2400" b="1" dirty="0" smtClean="0">
                <a:solidFill>
                  <a:srgbClr val="3F6EA7"/>
                </a:solidFill>
                <a:latin typeface="+mj-lt"/>
                <a:ea typeface="+mj-ea"/>
                <a:cs typeface="+mj-cs"/>
              </a:rPr>
              <a:t>электронной почты</a:t>
            </a:r>
            <a:endParaRPr lang="ru-RU" sz="2400" b="1" dirty="0">
              <a:solidFill>
                <a:srgbClr val="3F6EA7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Умножение 1">
            <a:hlinkClick r:id="" action="ppaction://hlinkshowjump?jump=endshow"/>
          </p:cNvPr>
          <p:cNvSpPr/>
          <p:nvPr/>
        </p:nvSpPr>
        <p:spPr>
          <a:xfrm>
            <a:off x="8309324" y="6093296"/>
            <a:ext cx="432000" cy="432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rId10" action="ppaction://hlinksldjump"/>
          </p:cNvPr>
          <p:cNvSpPr/>
          <p:nvPr/>
        </p:nvSpPr>
        <p:spPr>
          <a:xfrm>
            <a:off x="395536" y="65977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Click r:id="rId11" action="ppaction://hlinksldjump"/>
          </p:cNvPr>
          <p:cNvSpPr/>
          <p:nvPr/>
        </p:nvSpPr>
        <p:spPr>
          <a:xfrm>
            <a:off x="418318" y="134914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rId12" action="ppaction://hlinksldjump"/>
          </p:cNvPr>
          <p:cNvSpPr/>
          <p:nvPr/>
        </p:nvSpPr>
        <p:spPr>
          <a:xfrm>
            <a:off x="425436" y="206558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hlinkClick r:id="rId13" action="ppaction://hlinksldjump"/>
          </p:cNvPr>
          <p:cNvSpPr/>
          <p:nvPr/>
        </p:nvSpPr>
        <p:spPr>
          <a:xfrm>
            <a:off x="406916" y="276492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hlinkClick r:id="rId14" action="ppaction://hlinksldjump"/>
          </p:cNvPr>
          <p:cNvSpPr/>
          <p:nvPr/>
        </p:nvSpPr>
        <p:spPr>
          <a:xfrm>
            <a:off x="405488" y="348136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Click r:id="rId15" action="ppaction://hlinksldjump"/>
          </p:cNvPr>
          <p:cNvSpPr/>
          <p:nvPr/>
        </p:nvSpPr>
        <p:spPr>
          <a:xfrm>
            <a:off x="412606" y="485584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hlinkClick r:id="rId16" action="ppaction://hlinksldjump"/>
          </p:cNvPr>
          <p:cNvSpPr/>
          <p:nvPr/>
        </p:nvSpPr>
        <p:spPr>
          <a:xfrm>
            <a:off x="394086" y="416218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hlinkClick r:id="rId17" action="ppaction://hlinksldjump"/>
          </p:cNvPr>
          <p:cNvSpPr/>
          <p:nvPr/>
        </p:nvSpPr>
        <p:spPr>
          <a:xfrm>
            <a:off x="419724" y="556373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715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77828" y="183576"/>
            <a:ext cx="2496196" cy="8463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  <a:ea typeface="+mj-ea"/>
                <a:cs typeface="+mj-cs"/>
              </a:rPr>
              <a:t>Выбери</a:t>
            </a:r>
            <a:endParaRPr lang="ru-RU" sz="49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  <a:ea typeface="+mj-ea"/>
              <a:cs typeface="+mj-cs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41447" y="4797152"/>
            <a:ext cx="1512000" cy="1512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01064" y="5077404"/>
            <a:ext cx="972000" cy="972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266926" y="1001376"/>
            <a:ext cx="33095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правильный почтовый 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адрес</a:t>
            </a:r>
            <a:endParaRPr lang="ru-RU" sz="2400" b="1" dirty="0">
              <a:solidFill>
                <a:srgbClr val="7030A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07448" y="1988840"/>
            <a:ext cx="359335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/>
              <a:t>В интернете много </a:t>
            </a:r>
          </a:p>
          <a:p>
            <a:pPr algn="ctr"/>
            <a:r>
              <a:rPr lang="ru-RU" sz="2400" b="1" dirty="0" smtClean="0"/>
              <a:t>бесплатных сервисов </a:t>
            </a:r>
          </a:p>
          <a:p>
            <a:pPr algn="ctr"/>
            <a:r>
              <a:rPr lang="ru-RU" sz="2400" b="1" dirty="0" smtClean="0"/>
              <a:t>для почты. Но лучше её </a:t>
            </a:r>
          </a:p>
          <a:p>
            <a:pPr algn="ctr"/>
            <a:r>
              <a:rPr lang="ru-RU" sz="2400" b="1" dirty="0" smtClean="0"/>
              <a:t>заводить на популярном </a:t>
            </a:r>
          </a:p>
          <a:p>
            <a:pPr algn="ctr"/>
            <a:r>
              <a:rPr lang="ru-RU" sz="2400" b="1" dirty="0" smtClean="0"/>
              <a:t>сервисе, которым уже </a:t>
            </a:r>
          </a:p>
          <a:p>
            <a:pPr algn="ctr"/>
            <a:r>
              <a:rPr lang="ru-RU" sz="2400" b="1" dirty="0" smtClean="0"/>
              <a:t>пользуются твои </a:t>
            </a:r>
          </a:p>
          <a:p>
            <a:pPr algn="ctr"/>
            <a:r>
              <a:rPr lang="ru-RU" sz="2400" b="1" dirty="0" smtClean="0"/>
              <a:t>знакомые.</a:t>
            </a:r>
            <a:endParaRPr lang="ru-RU" sz="2400" b="1" dirty="0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xmlns="" val="3386101677"/>
              </p:ext>
            </p:extLst>
          </p:nvPr>
        </p:nvGraphicFramePr>
        <p:xfrm>
          <a:off x="395536" y="643794"/>
          <a:ext cx="4536000" cy="554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Прямоугольник 9">
            <a:hlinkClick r:id="rId10" action="ppaction://hlinksldjump"/>
          </p:cNvPr>
          <p:cNvSpPr/>
          <p:nvPr/>
        </p:nvSpPr>
        <p:spPr>
          <a:xfrm>
            <a:off x="395536" y="65977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rId11" action="ppaction://hlinksldjump"/>
          </p:cNvPr>
          <p:cNvSpPr/>
          <p:nvPr/>
        </p:nvSpPr>
        <p:spPr>
          <a:xfrm>
            <a:off x="418318" y="134914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hlinkClick r:id="rId12" action="ppaction://hlinksldjump"/>
          </p:cNvPr>
          <p:cNvSpPr/>
          <p:nvPr/>
        </p:nvSpPr>
        <p:spPr>
          <a:xfrm>
            <a:off x="425436" y="206558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hlinkClick r:id="rId13" action="ppaction://hlinksldjump"/>
          </p:cNvPr>
          <p:cNvSpPr/>
          <p:nvPr/>
        </p:nvSpPr>
        <p:spPr>
          <a:xfrm>
            <a:off x="406916" y="276492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Click r:id="rId14" action="ppaction://hlinksldjump"/>
          </p:cNvPr>
          <p:cNvSpPr/>
          <p:nvPr/>
        </p:nvSpPr>
        <p:spPr>
          <a:xfrm>
            <a:off x="405488" y="348136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hlinkClick r:id="rId15" action="ppaction://hlinksldjump"/>
          </p:cNvPr>
          <p:cNvSpPr/>
          <p:nvPr/>
        </p:nvSpPr>
        <p:spPr>
          <a:xfrm>
            <a:off x="412606" y="485584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hlinkClick r:id="rId16" action="ppaction://hlinksldjump"/>
          </p:cNvPr>
          <p:cNvSpPr/>
          <p:nvPr/>
        </p:nvSpPr>
        <p:spPr>
          <a:xfrm>
            <a:off x="394086" y="416218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hlinkClick r:id="rId17" action="ppaction://hlinksldjump"/>
          </p:cNvPr>
          <p:cNvSpPr/>
          <p:nvPr/>
        </p:nvSpPr>
        <p:spPr>
          <a:xfrm>
            <a:off x="419724" y="556373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Умножение 26">
            <a:hlinkClick r:id="" action="ppaction://hlinkshowjump?jump=endshow"/>
          </p:cNvPr>
          <p:cNvSpPr/>
          <p:nvPr/>
        </p:nvSpPr>
        <p:spPr>
          <a:xfrm>
            <a:off x="8309324" y="6093296"/>
            <a:ext cx="432000" cy="432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419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77828" y="183576"/>
            <a:ext cx="2985113" cy="8463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  <a:ea typeface="+mj-ea"/>
                <a:cs typeface="+mj-cs"/>
              </a:rPr>
              <a:t>Не пиши</a:t>
            </a:r>
            <a:endParaRPr lang="ru-RU" sz="49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  <a:ea typeface="+mj-ea"/>
              <a:cs typeface="+mj-cs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41447" y="4797152"/>
            <a:ext cx="1512000" cy="1512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01064" y="5077404"/>
            <a:ext cx="972000" cy="972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63380" y="1001376"/>
            <a:ext cx="23166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о себе в адресе 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почты</a:t>
            </a:r>
            <a:endParaRPr lang="ru-RU" sz="2400" b="1" dirty="0">
              <a:solidFill>
                <a:srgbClr val="7030A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93987" y="1988840"/>
            <a:ext cx="382027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/>
              <a:t>Не указывай в почтовом</a:t>
            </a:r>
          </a:p>
          <a:p>
            <a:pPr algn="ctr"/>
            <a:r>
              <a:rPr lang="ru-RU" sz="2400" b="1" dirty="0" smtClean="0"/>
              <a:t>адресе личную </a:t>
            </a:r>
          </a:p>
          <a:p>
            <a:pPr algn="ctr"/>
            <a:r>
              <a:rPr lang="ru-RU" sz="2400" b="1" dirty="0"/>
              <a:t>и</a:t>
            </a:r>
            <a:r>
              <a:rPr lang="ru-RU" sz="2400" b="1" dirty="0" smtClean="0"/>
              <a:t>нформацию. Например, </a:t>
            </a:r>
          </a:p>
          <a:p>
            <a:pPr algn="ctr"/>
            <a:r>
              <a:rPr lang="ru-RU" sz="2400" b="1" dirty="0"/>
              <a:t>н</a:t>
            </a:r>
            <a:r>
              <a:rPr lang="ru-RU" sz="2400" b="1" dirty="0" smtClean="0"/>
              <a:t>е пиши «Андрей 2005</a:t>
            </a:r>
            <a:r>
              <a:rPr lang="en-US" sz="2400" b="1" dirty="0" smtClean="0"/>
              <a:t>@</a:t>
            </a:r>
            <a:r>
              <a:rPr lang="ru-RU" sz="2400" b="1" dirty="0" smtClean="0"/>
              <a:t>»</a:t>
            </a:r>
            <a:r>
              <a:rPr lang="en-US" sz="2400" b="1" dirty="0" smtClean="0"/>
              <a:t>,</a:t>
            </a:r>
          </a:p>
          <a:p>
            <a:pPr algn="ctr"/>
            <a:r>
              <a:rPr lang="ru-RU" sz="2400" b="1" dirty="0"/>
              <a:t>л</a:t>
            </a:r>
            <a:r>
              <a:rPr lang="ru-RU" sz="2400" b="1" dirty="0" smtClean="0"/>
              <a:t>учше выбрать «фанат</a:t>
            </a:r>
            <a:r>
              <a:rPr lang="en-US" sz="2400" b="1" dirty="0" smtClean="0"/>
              <a:t>@</a:t>
            </a:r>
            <a:r>
              <a:rPr lang="ru-RU" sz="2400" b="1" dirty="0" smtClean="0"/>
              <a:t>»</a:t>
            </a:r>
          </a:p>
          <a:p>
            <a:pPr algn="ctr"/>
            <a:r>
              <a:rPr lang="ru-RU" sz="2400" b="1" dirty="0"/>
              <a:t>и</a:t>
            </a:r>
            <a:r>
              <a:rPr lang="ru-RU" sz="2400" b="1" dirty="0" smtClean="0"/>
              <a:t>ли «рок</a:t>
            </a:r>
            <a:r>
              <a:rPr lang="en-US" sz="2400" b="1" dirty="0" smtClean="0"/>
              <a:t>@</a:t>
            </a:r>
            <a:r>
              <a:rPr lang="ru-RU" sz="2400" b="1" dirty="0" smtClean="0"/>
              <a:t>».</a:t>
            </a:r>
            <a:endParaRPr lang="ru-RU" sz="2400" b="1" dirty="0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xmlns="" val="2735709057"/>
              </p:ext>
            </p:extLst>
          </p:nvPr>
        </p:nvGraphicFramePr>
        <p:xfrm>
          <a:off x="395536" y="643794"/>
          <a:ext cx="4536000" cy="554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Прямоугольник 9">
            <a:hlinkClick r:id="rId10" action="ppaction://hlinksldjump"/>
          </p:cNvPr>
          <p:cNvSpPr/>
          <p:nvPr/>
        </p:nvSpPr>
        <p:spPr>
          <a:xfrm>
            <a:off x="395536" y="65977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rId11" action="ppaction://hlinksldjump"/>
          </p:cNvPr>
          <p:cNvSpPr/>
          <p:nvPr/>
        </p:nvSpPr>
        <p:spPr>
          <a:xfrm>
            <a:off x="418318" y="134914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hlinkClick r:id="rId12" action="ppaction://hlinksldjump"/>
          </p:cNvPr>
          <p:cNvSpPr/>
          <p:nvPr/>
        </p:nvSpPr>
        <p:spPr>
          <a:xfrm>
            <a:off x="425436" y="206558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hlinkClick r:id="rId13" action="ppaction://hlinksldjump"/>
          </p:cNvPr>
          <p:cNvSpPr/>
          <p:nvPr/>
        </p:nvSpPr>
        <p:spPr>
          <a:xfrm>
            <a:off x="406916" y="276492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Click r:id="rId14" action="ppaction://hlinksldjump"/>
          </p:cNvPr>
          <p:cNvSpPr/>
          <p:nvPr/>
        </p:nvSpPr>
        <p:spPr>
          <a:xfrm>
            <a:off x="405488" y="348136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hlinkClick r:id="rId15" action="ppaction://hlinksldjump"/>
          </p:cNvPr>
          <p:cNvSpPr/>
          <p:nvPr/>
        </p:nvSpPr>
        <p:spPr>
          <a:xfrm>
            <a:off x="412606" y="485584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hlinkClick r:id="rId16" action="ppaction://hlinksldjump"/>
          </p:cNvPr>
          <p:cNvSpPr/>
          <p:nvPr/>
        </p:nvSpPr>
        <p:spPr>
          <a:xfrm>
            <a:off x="394086" y="416218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hlinkClick r:id="rId17" action="ppaction://hlinksldjump"/>
          </p:cNvPr>
          <p:cNvSpPr/>
          <p:nvPr/>
        </p:nvSpPr>
        <p:spPr>
          <a:xfrm>
            <a:off x="419724" y="556373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Умножение 26">
            <a:hlinkClick r:id="" action="ppaction://hlinkshowjump?jump=endshow"/>
          </p:cNvPr>
          <p:cNvSpPr/>
          <p:nvPr/>
        </p:nvSpPr>
        <p:spPr>
          <a:xfrm>
            <a:off x="8309324" y="6093296"/>
            <a:ext cx="432000" cy="432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153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8540" y="183576"/>
            <a:ext cx="3496470" cy="8463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Используй</a:t>
            </a:r>
            <a:endParaRPr lang="ru-RU" sz="49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41447" y="4797152"/>
            <a:ext cx="1512000" cy="1512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01064" y="5077404"/>
            <a:ext cx="972000" cy="972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936982" y="1001376"/>
            <a:ext cx="19694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двухэтапную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авторизацию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7927" y="1988840"/>
            <a:ext cx="313239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Для двухэтапной</a:t>
            </a:r>
          </a:p>
          <a:p>
            <a:pPr algn="ctr"/>
            <a:r>
              <a:rPr lang="ru-RU" sz="2400" b="1" dirty="0">
                <a:solidFill>
                  <a:prstClr val="black"/>
                </a:solidFill>
              </a:rPr>
              <a:t>а</a:t>
            </a:r>
            <a:r>
              <a:rPr lang="ru-RU" sz="2400" b="1" dirty="0" smtClean="0">
                <a:solidFill>
                  <a:prstClr val="black"/>
                </a:solidFill>
              </a:rPr>
              <a:t>вторизации помимо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пароля нужно </a:t>
            </a:r>
          </a:p>
          <a:p>
            <a:pPr algn="ctr"/>
            <a:r>
              <a:rPr lang="ru-RU" sz="2400" b="1" dirty="0">
                <a:solidFill>
                  <a:prstClr val="black"/>
                </a:solidFill>
              </a:rPr>
              <a:t>в</a:t>
            </a:r>
            <a:r>
              <a:rPr lang="ru-RU" sz="2400" b="1" dirty="0" smtClean="0">
                <a:solidFill>
                  <a:prstClr val="black"/>
                </a:solidFill>
              </a:rPr>
              <a:t>водить код, который</a:t>
            </a:r>
          </a:p>
          <a:p>
            <a:pPr algn="ctr"/>
            <a:r>
              <a:rPr lang="ru-RU" sz="2400" b="1" dirty="0">
                <a:solidFill>
                  <a:prstClr val="black"/>
                </a:solidFill>
              </a:rPr>
              <a:t>п</a:t>
            </a:r>
            <a:r>
              <a:rPr lang="ru-RU" sz="2400" b="1" dirty="0" smtClean="0">
                <a:solidFill>
                  <a:prstClr val="black"/>
                </a:solidFill>
              </a:rPr>
              <a:t>рисылают по СМС.</a:t>
            </a:r>
            <a:endParaRPr lang="ru-RU" sz="2400" b="1" dirty="0">
              <a:solidFill>
                <a:prstClr val="black"/>
              </a:solidFill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xmlns="" val="609942576"/>
              </p:ext>
            </p:extLst>
          </p:nvPr>
        </p:nvGraphicFramePr>
        <p:xfrm>
          <a:off x="395536" y="643794"/>
          <a:ext cx="4536000" cy="554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Прямоугольник 9">
            <a:hlinkClick r:id="rId10" action="ppaction://hlinksldjump"/>
          </p:cNvPr>
          <p:cNvSpPr/>
          <p:nvPr/>
        </p:nvSpPr>
        <p:spPr>
          <a:xfrm>
            <a:off x="395536" y="65977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rId11" action="ppaction://hlinksldjump"/>
          </p:cNvPr>
          <p:cNvSpPr/>
          <p:nvPr/>
        </p:nvSpPr>
        <p:spPr>
          <a:xfrm>
            <a:off x="418318" y="134914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hlinkClick r:id="rId12" action="ppaction://hlinksldjump"/>
          </p:cNvPr>
          <p:cNvSpPr/>
          <p:nvPr/>
        </p:nvSpPr>
        <p:spPr>
          <a:xfrm>
            <a:off x="425436" y="206558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hlinkClick r:id="rId13" action="ppaction://hlinksldjump"/>
          </p:cNvPr>
          <p:cNvSpPr/>
          <p:nvPr/>
        </p:nvSpPr>
        <p:spPr>
          <a:xfrm>
            <a:off x="406916" y="276492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Click r:id="rId14" action="ppaction://hlinksldjump"/>
          </p:cNvPr>
          <p:cNvSpPr/>
          <p:nvPr/>
        </p:nvSpPr>
        <p:spPr>
          <a:xfrm>
            <a:off x="405488" y="348136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hlinkClick r:id="rId15" action="ppaction://hlinksldjump"/>
          </p:cNvPr>
          <p:cNvSpPr/>
          <p:nvPr/>
        </p:nvSpPr>
        <p:spPr>
          <a:xfrm>
            <a:off x="412606" y="485584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hlinkClick r:id="rId16" action="ppaction://hlinksldjump"/>
          </p:cNvPr>
          <p:cNvSpPr/>
          <p:nvPr/>
        </p:nvSpPr>
        <p:spPr>
          <a:xfrm>
            <a:off x="394086" y="416218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hlinkClick r:id="rId17" action="ppaction://hlinksldjump"/>
          </p:cNvPr>
          <p:cNvSpPr/>
          <p:nvPr/>
        </p:nvSpPr>
        <p:spPr>
          <a:xfrm>
            <a:off x="419724" y="556373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множение 17">
            <a:hlinkClick r:id="" action="ppaction://hlinkshowjump?jump=endshow"/>
          </p:cNvPr>
          <p:cNvSpPr/>
          <p:nvPr/>
        </p:nvSpPr>
        <p:spPr>
          <a:xfrm>
            <a:off x="8309324" y="6093296"/>
            <a:ext cx="432000" cy="432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103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680380" y="183576"/>
            <a:ext cx="2496196" cy="8463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Выбери</a:t>
            </a:r>
            <a:endParaRPr lang="ru-RU" sz="49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41447" y="4797152"/>
            <a:ext cx="1512000" cy="1512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01064" y="5077404"/>
            <a:ext cx="972000" cy="972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98297" y="1001376"/>
            <a:ext cx="24468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>
                <a:solidFill>
                  <a:srgbClr val="7030A0"/>
                </a:solidFill>
              </a:rPr>
              <a:t>с</a:t>
            </a:r>
            <a:r>
              <a:rPr lang="ru-RU" sz="2400" b="1" dirty="0" smtClean="0">
                <a:solidFill>
                  <a:srgbClr val="7030A0"/>
                </a:solidFill>
              </a:rPr>
              <a:t>ложный пароль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01510" y="1988840"/>
            <a:ext cx="340522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Для каждого почтового </a:t>
            </a:r>
          </a:p>
          <a:p>
            <a:pPr algn="ctr"/>
            <a:r>
              <a:rPr lang="ru-RU" sz="2400" b="1" dirty="0">
                <a:solidFill>
                  <a:prstClr val="black"/>
                </a:solidFill>
              </a:rPr>
              <a:t>я</a:t>
            </a:r>
            <a:r>
              <a:rPr lang="ru-RU" sz="2400" b="1" dirty="0" smtClean="0">
                <a:solidFill>
                  <a:prstClr val="black"/>
                </a:solidFill>
              </a:rPr>
              <a:t>щика должен</a:t>
            </a:r>
          </a:p>
          <a:p>
            <a:pPr algn="ctr"/>
            <a:r>
              <a:rPr lang="ru-RU" sz="2400" b="1" dirty="0">
                <a:solidFill>
                  <a:prstClr val="black"/>
                </a:solidFill>
              </a:rPr>
              <a:t>б</a:t>
            </a:r>
            <a:r>
              <a:rPr lang="ru-RU" sz="2400" b="1" dirty="0" smtClean="0">
                <a:solidFill>
                  <a:prstClr val="black"/>
                </a:solidFill>
              </a:rPr>
              <a:t>ыть свой сложный,</a:t>
            </a:r>
          </a:p>
          <a:p>
            <a:pPr algn="ctr"/>
            <a:r>
              <a:rPr lang="ru-RU" sz="2400" b="1" dirty="0">
                <a:solidFill>
                  <a:prstClr val="black"/>
                </a:solidFill>
              </a:rPr>
              <a:t>у</a:t>
            </a:r>
            <a:r>
              <a:rPr lang="ru-RU" sz="2400" b="1" dirty="0" smtClean="0">
                <a:solidFill>
                  <a:prstClr val="black"/>
                </a:solidFill>
              </a:rPr>
              <a:t>стойчивый к взлому 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пароль.</a:t>
            </a:r>
            <a:endParaRPr lang="ru-RU" sz="2400" b="1" dirty="0">
              <a:solidFill>
                <a:prstClr val="black"/>
              </a:solidFill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xmlns="" val="609942576"/>
              </p:ext>
            </p:extLst>
          </p:nvPr>
        </p:nvGraphicFramePr>
        <p:xfrm>
          <a:off x="395536" y="643794"/>
          <a:ext cx="4536000" cy="554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Прямоугольник 9">
            <a:hlinkClick r:id="rId10" action="ppaction://hlinksldjump"/>
          </p:cNvPr>
          <p:cNvSpPr/>
          <p:nvPr/>
        </p:nvSpPr>
        <p:spPr>
          <a:xfrm>
            <a:off x="395536" y="65977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rId11" action="ppaction://hlinksldjump"/>
          </p:cNvPr>
          <p:cNvSpPr/>
          <p:nvPr/>
        </p:nvSpPr>
        <p:spPr>
          <a:xfrm>
            <a:off x="418318" y="134914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hlinkClick r:id="rId12" action="ppaction://hlinksldjump"/>
          </p:cNvPr>
          <p:cNvSpPr/>
          <p:nvPr/>
        </p:nvSpPr>
        <p:spPr>
          <a:xfrm>
            <a:off x="425436" y="206558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hlinkClick r:id="rId13" action="ppaction://hlinksldjump"/>
          </p:cNvPr>
          <p:cNvSpPr/>
          <p:nvPr/>
        </p:nvSpPr>
        <p:spPr>
          <a:xfrm>
            <a:off x="406916" y="276492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Click r:id="rId14" action="ppaction://hlinksldjump"/>
          </p:cNvPr>
          <p:cNvSpPr/>
          <p:nvPr/>
        </p:nvSpPr>
        <p:spPr>
          <a:xfrm>
            <a:off x="405488" y="348136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hlinkClick r:id="rId15" action="ppaction://hlinksldjump"/>
          </p:cNvPr>
          <p:cNvSpPr/>
          <p:nvPr/>
        </p:nvSpPr>
        <p:spPr>
          <a:xfrm>
            <a:off x="412606" y="485584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hlinkClick r:id="rId16" action="ppaction://hlinksldjump"/>
          </p:cNvPr>
          <p:cNvSpPr/>
          <p:nvPr/>
        </p:nvSpPr>
        <p:spPr>
          <a:xfrm>
            <a:off x="394086" y="416218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hlinkClick r:id="rId17" action="ppaction://hlinksldjump"/>
          </p:cNvPr>
          <p:cNvSpPr/>
          <p:nvPr/>
        </p:nvSpPr>
        <p:spPr>
          <a:xfrm>
            <a:off x="419724" y="556373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множение 17">
            <a:hlinkClick r:id="" action="ppaction://hlinkshowjump?jump=endshow"/>
          </p:cNvPr>
          <p:cNvSpPr/>
          <p:nvPr/>
        </p:nvSpPr>
        <p:spPr>
          <a:xfrm>
            <a:off x="8309324" y="6093296"/>
            <a:ext cx="432000" cy="432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8461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01804" y="183576"/>
            <a:ext cx="3496470" cy="8463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Используй</a:t>
            </a:r>
            <a:endParaRPr lang="ru-RU" sz="49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41447" y="4797152"/>
            <a:ext cx="1512000" cy="1512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01064" y="5077404"/>
            <a:ext cx="972000" cy="972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402707" y="1001376"/>
            <a:ext cx="3038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>
                <a:solidFill>
                  <a:srgbClr val="7030A0"/>
                </a:solidFill>
              </a:rPr>
              <a:t>п</a:t>
            </a:r>
            <a:r>
              <a:rPr lang="ru-RU" sz="2400" b="1" dirty="0" smtClean="0">
                <a:solidFill>
                  <a:srgbClr val="7030A0"/>
                </a:solidFill>
              </a:rPr>
              <a:t>роверочный вопрос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48281" y="1988840"/>
            <a:ext cx="311168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Придумай сам свой </a:t>
            </a:r>
          </a:p>
          <a:p>
            <a:pPr algn="ctr"/>
            <a:r>
              <a:rPr lang="ru-RU" sz="2400" b="1" dirty="0">
                <a:solidFill>
                  <a:prstClr val="black"/>
                </a:solidFill>
              </a:rPr>
              <a:t>л</a:t>
            </a:r>
            <a:r>
              <a:rPr lang="ru-RU" sz="2400" b="1" dirty="0" smtClean="0">
                <a:solidFill>
                  <a:prstClr val="black"/>
                </a:solidFill>
              </a:rPr>
              <a:t>ичный вопрос для</a:t>
            </a:r>
          </a:p>
          <a:p>
            <a:pPr algn="ctr"/>
            <a:r>
              <a:rPr lang="ru-RU" sz="2400" b="1" dirty="0">
                <a:solidFill>
                  <a:prstClr val="black"/>
                </a:solidFill>
              </a:rPr>
              <a:t>и</a:t>
            </a:r>
            <a:r>
              <a:rPr lang="ru-RU" sz="2400" b="1" dirty="0" smtClean="0">
                <a:solidFill>
                  <a:prstClr val="black"/>
                </a:solidFill>
              </a:rPr>
              <a:t>дентификации, если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сервис даёт такую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возможность.</a:t>
            </a:r>
            <a:endParaRPr lang="ru-RU" sz="2400" b="1" dirty="0">
              <a:solidFill>
                <a:prstClr val="black"/>
              </a:solidFill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xmlns="" val="609942576"/>
              </p:ext>
            </p:extLst>
          </p:nvPr>
        </p:nvGraphicFramePr>
        <p:xfrm>
          <a:off x="395536" y="643794"/>
          <a:ext cx="4536000" cy="554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Прямоугольник 9">
            <a:hlinkClick r:id="rId10" action="ppaction://hlinksldjump"/>
          </p:cNvPr>
          <p:cNvSpPr/>
          <p:nvPr/>
        </p:nvSpPr>
        <p:spPr>
          <a:xfrm>
            <a:off x="395536" y="65977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rId11" action="ppaction://hlinksldjump"/>
          </p:cNvPr>
          <p:cNvSpPr/>
          <p:nvPr/>
        </p:nvSpPr>
        <p:spPr>
          <a:xfrm>
            <a:off x="418318" y="134914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hlinkClick r:id="rId12" action="ppaction://hlinksldjump"/>
          </p:cNvPr>
          <p:cNvSpPr/>
          <p:nvPr/>
        </p:nvSpPr>
        <p:spPr>
          <a:xfrm>
            <a:off x="425436" y="206558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hlinkClick r:id="rId13" action="ppaction://hlinksldjump"/>
          </p:cNvPr>
          <p:cNvSpPr/>
          <p:nvPr/>
        </p:nvSpPr>
        <p:spPr>
          <a:xfrm>
            <a:off x="406916" y="276492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Click r:id="rId14" action="ppaction://hlinksldjump"/>
          </p:cNvPr>
          <p:cNvSpPr/>
          <p:nvPr/>
        </p:nvSpPr>
        <p:spPr>
          <a:xfrm>
            <a:off x="405488" y="348136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hlinkClick r:id="rId15" action="ppaction://hlinksldjump"/>
          </p:cNvPr>
          <p:cNvSpPr/>
          <p:nvPr/>
        </p:nvSpPr>
        <p:spPr>
          <a:xfrm>
            <a:off x="412606" y="485584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hlinkClick r:id="rId16" action="ppaction://hlinksldjump"/>
          </p:cNvPr>
          <p:cNvSpPr/>
          <p:nvPr/>
        </p:nvSpPr>
        <p:spPr>
          <a:xfrm>
            <a:off x="394086" y="416218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hlinkClick r:id="rId17" action="ppaction://hlinksldjump"/>
          </p:cNvPr>
          <p:cNvSpPr/>
          <p:nvPr/>
        </p:nvSpPr>
        <p:spPr>
          <a:xfrm>
            <a:off x="419724" y="556373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множение 17">
            <a:hlinkClick r:id="" action="ppaction://hlinkshowjump?jump=endshow"/>
          </p:cNvPr>
          <p:cNvSpPr/>
          <p:nvPr/>
        </p:nvSpPr>
        <p:spPr>
          <a:xfrm>
            <a:off x="8309324" y="6093296"/>
            <a:ext cx="432000" cy="432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081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688926" y="183576"/>
            <a:ext cx="2353529" cy="8463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Заведи</a:t>
            </a:r>
            <a:endParaRPr lang="ru-RU" sz="49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41447" y="4797152"/>
            <a:ext cx="1512000" cy="1512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01064" y="5077404"/>
            <a:ext cx="972000" cy="972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463977" y="1001376"/>
            <a:ext cx="29154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>
                <a:solidFill>
                  <a:srgbClr val="7030A0"/>
                </a:solidFill>
              </a:rPr>
              <a:t>н</a:t>
            </a:r>
            <a:r>
              <a:rPr lang="ru-RU" sz="2400" b="1" dirty="0" smtClean="0">
                <a:solidFill>
                  <a:srgbClr val="7030A0"/>
                </a:solidFill>
              </a:rPr>
              <a:t>есколько почтовых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ящиков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25947" y="1988840"/>
            <a:ext cx="355635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Первый для частной</a:t>
            </a:r>
          </a:p>
          <a:p>
            <a:pPr algn="ctr"/>
            <a:r>
              <a:rPr lang="ru-RU" sz="2400" b="1" dirty="0">
                <a:solidFill>
                  <a:prstClr val="black"/>
                </a:solidFill>
              </a:rPr>
              <a:t>п</a:t>
            </a:r>
            <a:r>
              <a:rPr lang="ru-RU" sz="2400" b="1" dirty="0" smtClean="0">
                <a:solidFill>
                  <a:prstClr val="black"/>
                </a:solidFill>
              </a:rPr>
              <a:t>ереписки с адресатами,</a:t>
            </a:r>
          </a:p>
          <a:p>
            <a:pPr algn="ctr"/>
            <a:r>
              <a:rPr lang="ru-RU" sz="2400" b="1" dirty="0">
                <a:solidFill>
                  <a:prstClr val="black"/>
                </a:solidFill>
              </a:rPr>
              <a:t>к</a:t>
            </a:r>
            <a:r>
              <a:rPr lang="ru-RU" sz="2400" b="1" dirty="0" smtClean="0">
                <a:solidFill>
                  <a:prstClr val="black"/>
                </a:solidFill>
              </a:rPr>
              <a:t>оторым ты доверяешь.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Этот электронный адрес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не нужно использовать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при регистрации 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на форумах и сайтах.</a:t>
            </a:r>
            <a:endParaRPr lang="ru-RU" sz="2400" b="1" dirty="0">
              <a:solidFill>
                <a:prstClr val="black"/>
              </a:solidFill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xmlns="" val="609942576"/>
              </p:ext>
            </p:extLst>
          </p:nvPr>
        </p:nvGraphicFramePr>
        <p:xfrm>
          <a:off x="395536" y="643794"/>
          <a:ext cx="4536000" cy="554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Прямоугольник 9">
            <a:hlinkClick r:id="rId10" action="ppaction://hlinksldjump"/>
          </p:cNvPr>
          <p:cNvSpPr/>
          <p:nvPr/>
        </p:nvSpPr>
        <p:spPr>
          <a:xfrm>
            <a:off x="395536" y="65977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rId11" action="ppaction://hlinksldjump"/>
          </p:cNvPr>
          <p:cNvSpPr/>
          <p:nvPr/>
        </p:nvSpPr>
        <p:spPr>
          <a:xfrm>
            <a:off x="418318" y="134914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hlinkClick r:id="rId12" action="ppaction://hlinksldjump"/>
          </p:cNvPr>
          <p:cNvSpPr/>
          <p:nvPr/>
        </p:nvSpPr>
        <p:spPr>
          <a:xfrm>
            <a:off x="425436" y="206558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hlinkClick r:id="rId13" action="ppaction://hlinksldjump"/>
          </p:cNvPr>
          <p:cNvSpPr/>
          <p:nvPr/>
        </p:nvSpPr>
        <p:spPr>
          <a:xfrm>
            <a:off x="406916" y="276492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Click r:id="rId14" action="ppaction://hlinksldjump"/>
          </p:cNvPr>
          <p:cNvSpPr/>
          <p:nvPr/>
        </p:nvSpPr>
        <p:spPr>
          <a:xfrm>
            <a:off x="405488" y="348136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hlinkClick r:id="rId15" action="ppaction://hlinksldjump"/>
          </p:cNvPr>
          <p:cNvSpPr/>
          <p:nvPr/>
        </p:nvSpPr>
        <p:spPr>
          <a:xfrm>
            <a:off x="412606" y="485584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hlinkClick r:id="rId16" action="ppaction://hlinksldjump"/>
          </p:cNvPr>
          <p:cNvSpPr/>
          <p:nvPr/>
        </p:nvSpPr>
        <p:spPr>
          <a:xfrm>
            <a:off x="394086" y="416218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hlinkClick r:id="rId17" action="ppaction://hlinksldjump"/>
          </p:cNvPr>
          <p:cNvSpPr/>
          <p:nvPr/>
        </p:nvSpPr>
        <p:spPr>
          <a:xfrm>
            <a:off x="419724" y="556373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множение 17">
            <a:hlinkClick r:id="" action="ppaction://hlinkshowjump?jump=endshow"/>
          </p:cNvPr>
          <p:cNvSpPr/>
          <p:nvPr/>
        </p:nvSpPr>
        <p:spPr>
          <a:xfrm>
            <a:off x="8309324" y="6093296"/>
            <a:ext cx="432000" cy="432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01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40320" y="183576"/>
            <a:ext cx="4169731" cy="8463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9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Не открывай</a:t>
            </a:r>
            <a:endParaRPr lang="ru-RU" sz="49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41447" y="4797152"/>
            <a:ext cx="1512000" cy="1512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01064" y="5077404"/>
            <a:ext cx="972000" cy="972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04172" y="1001376"/>
            <a:ext cx="2435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>
                <a:solidFill>
                  <a:srgbClr val="7030A0"/>
                </a:solidFill>
              </a:rPr>
              <a:t>в</a:t>
            </a:r>
            <a:r>
              <a:rPr lang="ru-RU" sz="2400" b="1" dirty="0" smtClean="0">
                <a:solidFill>
                  <a:srgbClr val="7030A0"/>
                </a:solidFill>
              </a:rPr>
              <a:t>ложения писем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44007" y="1988840"/>
            <a:ext cx="372024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Не открывай файлы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и другие вложения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в письмах, даже если они 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пришли от друзей.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Уточни у них, отправляли </a:t>
            </a:r>
          </a:p>
          <a:p>
            <a:pPr algn="ctr"/>
            <a:r>
              <a:rPr lang="ru-RU" sz="2400" b="1" dirty="0">
                <a:solidFill>
                  <a:prstClr val="black"/>
                </a:solidFill>
              </a:rPr>
              <a:t>л</a:t>
            </a:r>
            <a:r>
              <a:rPr lang="ru-RU" sz="2400" b="1" dirty="0" smtClean="0">
                <a:solidFill>
                  <a:prstClr val="black"/>
                </a:solidFill>
              </a:rPr>
              <a:t>и они тебе эти файлы.</a:t>
            </a:r>
            <a:endParaRPr lang="ru-RU" sz="2400" b="1" dirty="0">
              <a:solidFill>
                <a:prstClr val="black"/>
              </a:solidFill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xmlns="" val="609942576"/>
              </p:ext>
            </p:extLst>
          </p:nvPr>
        </p:nvGraphicFramePr>
        <p:xfrm>
          <a:off x="395536" y="643794"/>
          <a:ext cx="4536000" cy="554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Прямоугольник 9">
            <a:hlinkClick r:id="rId10" action="ppaction://hlinksldjump"/>
          </p:cNvPr>
          <p:cNvSpPr/>
          <p:nvPr/>
        </p:nvSpPr>
        <p:spPr>
          <a:xfrm>
            <a:off x="395536" y="65977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hlinkClick r:id="rId11" action="ppaction://hlinksldjump"/>
          </p:cNvPr>
          <p:cNvSpPr/>
          <p:nvPr/>
        </p:nvSpPr>
        <p:spPr>
          <a:xfrm>
            <a:off x="418318" y="134914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hlinkClick r:id="rId12" action="ppaction://hlinksldjump"/>
          </p:cNvPr>
          <p:cNvSpPr/>
          <p:nvPr/>
        </p:nvSpPr>
        <p:spPr>
          <a:xfrm>
            <a:off x="425436" y="206558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hlinkClick r:id="rId13" action="ppaction://hlinksldjump"/>
          </p:cNvPr>
          <p:cNvSpPr/>
          <p:nvPr/>
        </p:nvSpPr>
        <p:spPr>
          <a:xfrm>
            <a:off x="406916" y="276492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hlinkClick r:id="rId14" action="ppaction://hlinksldjump"/>
          </p:cNvPr>
          <p:cNvSpPr/>
          <p:nvPr/>
        </p:nvSpPr>
        <p:spPr>
          <a:xfrm>
            <a:off x="405488" y="3481364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hlinkClick r:id="rId15" action="ppaction://hlinksldjump"/>
          </p:cNvPr>
          <p:cNvSpPr/>
          <p:nvPr/>
        </p:nvSpPr>
        <p:spPr>
          <a:xfrm>
            <a:off x="412606" y="485584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hlinkClick r:id="rId16" action="ppaction://hlinksldjump"/>
          </p:cNvPr>
          <p:cNvSpPr/>
          <p:nvPr/>
        </p:nvSpPr>
        <p:spPr>
          <a:xfrm>
            <a:off x="394086" y="4162188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hlinkClick r:id="rId17" action="ppaction://hlinksldjump"/>
          </p:cNvPr>
          <p:cNvSpPr/>
          <p:nvPr/>
        </p:nvSpPr>
        <p:spPr>
          <a:xfrm>
            <a:off x="419724" y="5563732"/>
            <a:ext cx="4515004" cy="61200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множение 17">
            <a:hlinkClick r:id="" action="ppaction://hlinkshowjump?jump=endshow"/>
          </p:cNvPr>
          <p:cNvSpPr/>
          <p:nvPr/>
        </p:nvSpPr>
        <p:spPr>
          <a:xfrm>
            <a:off x="8309324" y="6093296"/>
            <a:ext cx="432000" cy="4320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816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2060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497</Words>
  <Application>Microsoft Office PowerPoint</Application>
  <PresentationFormat>Экран (4:3)</PresentationFormat>
  <Paragraphs>215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Как безопасно пользоваться электронной почтой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</dc:title>
  <dc:creator>Администратор</dc:creator>
  <cp:lastModifiedBy>Admin</cp:lastModifiedBy>
  <cp:revision>22</cp:revision>
  <dcterms:created xsi:type="dcterms:W3CDTF">2017-05-14T12:30:26Z</dcterms:created>
  <dcterms:modified xsi:type="dcterms:W3CDTF">2021-02-28T08:15:46Z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364225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